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MX" dirty="0" smtClean="0"/>
              <a:t>DISPOSITIVOS DE ENTRADA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571744"/>
            <a:ext cx="7272366" cy="3067056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s-MX" dirty="0" smtClean="0"/>
              <a:t>TECLADO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/>
              <a:t>MOUSE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/>
              <a:t>ESCANER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dirty="0" smtClean="0"/>
              <a:t>MICROFONO</a:t>
            </a:r>
          </a:p>
          <a:p>
            <a:pPr marL="514350" indent="-514350" algn="l">
              <a:buFont typeface="+mj-lt"/>
              <a:buAutoNum type="arabicPeriod"/>
            </a:pP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7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DISPOSITIVOS DE ENTRADA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</dc:title>
  <dc:creator>ALEX</dc:creator>
  <cp:lastModifiedBy>ALEX</cp:lastModifiedBy>
  <cp:revision>1</cp:revision>
  <dcterms:created xsi:type="dcterms:W3CDTF">2002-09-28T06:53:41Z</dcterms:created>
  <dcterms:modified xsi:type="dcterms:W3CDTF">2002-09-28T06:58:22Z</dcterms:modified>
</cp:coreProperties>
</file>