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0"/>
            <a:ext cx="7851648" cy="1828800"/>
          </a:xfrm>
        </p:spPr>
        <p:txBody>
          <a:bodyPr/>
          <a:lstStyle/>
          <a:p>
            <a:r>
              <a:rPr lang="es-MX" dirty="0" smtClean="0"/>
              <a:t>DISPOSITIVOS DE SALIDA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7854696" cy="3272298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MX" dirty="0" smtClean="0"/>
              <a:t>IMPRESORA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/>
              <a:t>BOCINAS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/>
              <a:t>CAÑONES O PROYECTOR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/>
              <a:t>PLOTTER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/>
              <a:t>MONITOR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10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DISPOSITIVOS DE SALIDA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ALEX</dc:creator>
  <cp:lastModifiedBy>ALEX</cp:lastModifiedBy>
  <cp:revision>3</cp:revision>
  <dcterms:created xsi:type="dcterms:W3CDTF">2002-09-28T06:53:41Z</dcterms:created>
  <dcterms:modified xsi:type="dcterms:W3CDTF">2002-09-28T07:06:40Z</dcterms:modified>
</cp:coreProperties>
</file>