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3884-FBA4-49D2-BCD7-A030395B5F96}" type="datetimeFigureOut">
              <a:rPr lang="es-CL" smtClean="0"/>
              <a:t>28-08-2011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D2020-7A55-49BB-9525-F8C07A7A051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3884-FBA4-49D2-BCD7-A030395B5F96}" type="datetimeFigureOut">
              <a:rPr lang="es-CL" smtClean="0"/>
              <a:t>28-08-2011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D2020-7A55-49BB-9525-F8C07A7A051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3884-FBA4-49D2-BCD7-A030395B5F96}" type="datetimeFigureOut">
              <a:rPr lang="es-CL" smtClean="0"/>
              <a:t>28-08-2011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D2020-7A55-49BB-9525-F8C07A7A051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3884-FBA4-49D2-BCD7-A030395B5F96}" type="datetimeFigureOut">
              <a:rPr lang="es-CL" smtClean="0"/>
              <a:t>28-08-2011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D2020-7A55-49BB-9525-F8C07A7A051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3884-FBA4-49D2-BCD7-A030395B5F96}" type="datetimeFigureOut">
              <a:rPr lang="es-CL" smtClean="0"/>
              <a:t>28-08-2011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D2020-7A55-49BB-9525-F8C07A7A051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3884-FBA4-49D2-BCD7-A030395B5F96}" type="datetimeFigureOut">
              <a:rPr lang="es-CL" smtClean="0"/>
              <a:t>28-08-2011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D2020-7A55-49BB-9525-F8C07A7A051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3884-FBA4-49D2-BCD7-A030395B5F96}" type="datetimeFigureOut">
              <a:rPr lang="es-CL" smtClean="0"/>
              <a:t>28-08-2011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D2020-7A55-49BB-9525-F8C07A7A051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3884-FBA4-49D2-BCD7-A030395B5F96}" type="datetimeFigureOut">
              <a:rPr lang="es-CL" smtClean="0"/>
              <a:t>28-08-2011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D2020-7A55-49BB-9525-F8C07A7A051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3884-FBA4-49D2-BCD7-A030395B5F96}" type="datetimeFigureOut">
              <a:rPr lang="es-CL" smtClean="0"/>
              <a:t>28-08-2011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D2020-7A55-49BB-9525-F8C07A7A051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3884-FBA4-49D2-BCD7-A030395B5F96}" type="datetimeFigureOut">
              <a:rPr lang="es-CL" smtClean="0"/>
              <a:t>28-08-2011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D2020-7A55-49BB-9525-F8C07A7A051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3884-FBA4-49D2-BCD7-A030395B5F96}" type="datetimeFigureOut">
              <a:rPr lang="es-CL" smtClean="0"/>
              <a:t>28-08-2011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D2020-7A55-49BB-9525-F8C07A7A051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43884-FBA4-49D2-BCD7-A030395B5F96}" type="datetimeFigureOut">
              <a:rPr lang="es-CL" smtClean="0"/>
              <a:t>28-08-2011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D2020-7A55-49BB-9525-F8C07A7A051A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_mvC_x3hxABk/S266Zt3mZJI/AAAAAAAAAVM/5m9r3aKefGA/s400/INTERROGATIVOS+Y+EXCLAMATIV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71414"/>
            <a:ext cx="3214710" cy="6662613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428596" y="357166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PRONOMBRES</a:t>
            </a:r>
            <a:endParaRPr lang="es-CL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Algunos ejemplos de Pronombres interrogativos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L" i="1" dirty="0"/>
              <a:t>- ¿</a:t>
            </a:r>
            <a:r>
              <a:rPr lang="es-CL" b="1" i="1" dirty="0"/>
              <a:t>Qué</a:t>
            </a:r>
            <a:r>
              <a:rPr lang="es-CL" i="1" dirty="0"/>
              <a:t> hora es? </a:t>
            </a:r>
            <a:endParaRPr lang="es-CL" i="1" dirty="0" smtClean="0"/>
          </a:p>
          <a:p>
            <a:r>
              <a:rPr lang="es-CL" i="1" dirty="0" smtClean="0"/>
              <a:t>- </a:t>
            </a:r>
            <a:r>
              <a:rPr lang="es-CL" i="1" dirty="0"/>
              <a:t>¿</a:t>
            </a:r>
            <a:r>
              <a:rPr lang="es-CL" b="1" i="1" dirty="0"/>
              <a:t>Quién</a:t>
            </a:r>
            <a:r>
              <a:rPr lang="es-CL" i="1" dirty="0"/>
              <a:t> ha apagado la luz</a:t>
            </a:r>
            <a:r>
              <a:rPr lang="es-CL" i="1" dirty="0" smtClean="0"/>
              <a:t>?</a:t>
            </a:r>
          </a:p>
          <a:p>
            <a:r>
              <a:rPr lang="es-CL" i="1" dirty="0" smtClean="0"/>
              <a:t>- </a:t>
            </a:r>
            <a:r>
              <a:rPr lang="es-CL" i="1" dirty="0"/>
              <a:t>¿</a:t>
            </a:r>
            <a:r>
              <a:rPr lang="es-CL" b="1" i="1" dirty="0"/>
              <a:t>Cuál </a:t>
            </a:r>
            <a:r>
              <a:rPr lang="es-CL" i="1" dirty="0"/>
              <a:t>es tu apellido</a:t>
            </a:r>
            <a:r>
              <a:rPr lang="es-CL" i="1" dirty="0" smtClean="0"/>
              <a:t>?</a:t>
            </a:r>
          </a:p>
          <a:p>
            <a:r>
              <a:rPr lang="es-CL" i="1" dirty="0" smtClean="0"/>
              <a:t>- </a:t>
            </a:r>
            <a:r>
              <a:rPr lang="es-CL" i="1" dirty="0"/>
              <a:t>¿</a:t>
            </a:r>
            <a:r>
              <a:rPr lang="es-CL" b="1" i="1" dirty="0"/>
              <a:t>Cómo</a:t>
            </a:r>
            <a:r>
              <a:rPr lang="es-CL" i="1" dirty="0"/>
              <a:t> has llegado hasta aquí</a:t>
            </a:r>
            <a:r>
              <a:rPr lang="es-CL" i="1" dirty="0" smtClean="0"/>
              <a:t>?</a:t>
            </a:r>
          </a:p>
          <a:p>
            <a:r>
              <a:rPr lang="es-CL" i="1" dirty="0" smtClean="0"/>
              <a:t>- </a:t>
            </a:r>
            <a:r>
              <a:rPr lang="es-CL" i="1" dirty="0"/>
              <a:t>¿</a:t>
            </a:r>
            <a:r>
              <a:rPr lang="es-CL" b="1" i="1" dirty="0"/>
              <a:t>Dónde</a:t>
            </a:r>
            <a:r>
              <a:rPr lang="es-CL" i="1" dirty="0"/>
              <a:t> está María</a:t>
            </a:r>
            <a:r>
              <a:rPr lang="es-CL" i="1" dirty="0" smtClean="0"/>
              <a:t>?</a:t>
            </a:r>
          </a:p>
          <a:p>
            <a:r>
              <a:rPr lang="es-CL" i="1" dirty="0" smtClean="0"/>
              <a:t>- </a:t>
            </a:r>
            <a:r>
              <a:rPr lang="es-CL" i="1" dirty="0"/>
              <a:t>¿</a:t>
            </a:r>
            <a:r>
              <a:rPr lang="es-CL" b="1" i="1" dirty="0"/>
              <a:t>Cuándo</a:t>
            </a:r>
            <a:r>
              <a:rPr lang="es-CL" i="1" dirty="0"/>
              <a:t> nos toca</a:t>
            </a:r>
            <a:r>
              <a:rPr lang="es-CL" i="1" dirty="0" smtClean="0"/>
              <a:t>?</a:t>
            </a:r>
          </a:p>
          <a:p>
            <a:r>
              <a:rPr lang="es-CL" i="1" dirty="0" smtClean="0"/>
              <a:t>- </a:t>
            </a:r>
            <a:r>
              <a:rPr lang="es-CL" i="1" dirty="0"/>
              <a:t>¿</a:t>
            </a:r>
            <a:r>
              <a:rPr lang="es-CL" b="1" i="1" dirty="0"/>
              <a:t>Cuánto</a:t>
            </a:r>
            <a:r>
              <a:rPr lang="es-CL" i="1" dirty="0"/>
              <a:t> te ha costado? 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54</Words>
  <Application>Microsoft Office PowerPoint</Application>
  <PresentationFormat>Presentación en pantalla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Algunos ejemplos de Pronombres interrogativos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Denis</dc:creator>
  <cp:lastModifiedBy>Denis</cp:lastModifiedBy>
  <cp:revision>1</cp:revision>
  <dcterms:created xsi:type="dcterms:W3CDTF">2011-08-28T21:25:55Z</dcterms:created>
  <dcterms:modified xsi:type="dcterms:W3CDTF">2011-08-28T21:29:10Z</dcterms:modified>
</cp:coreProperties>
</file>