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6DC9-9323-48D6-A57A-BE688C5E5173}" type="datetimeFigureOut">
              <a:rPr lang="el-GR" smtClean="0"/>
              <a:t>4/12/2007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5842-86D9-4B69-85F0-C45C4B6541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6DC9-9323-48D6-A57A-BE688C5E5173}" type="datetimeFigureOut">
              <a:rPr lang="el-GR" smtClean="0"/>
              <a:t>4/12/2007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5842-86D9-4B69-85F0-C45C4B6541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6DC9-9323-48D6-A57A-BE688C5E5173}" type="datetimeFigureOut">
              <a:rPr lang="el-GR" smtClean="0"/>
              <a:t>4/12/2007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5842-86D9-4B69-85F0-C45C4B6541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6DC9-9323-48D6-A57A-BE688C5E5173}" type="datetimeFigureOut">
              <a:rPr lang="el-GR" smtClean="0"/>
              <a:t>4/12/2007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5842-86D9-4B69-85F0-C45C4B6541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6DC9-9323-48D6-A57A-BE688C5E5173}" type="datetimeFigureOut">
              <a:rPr lang="el-GR" smtClean="0"/>
              <a:t>4/12/2007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5842-86D9-4B69-85F0-C45C4B6541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6DC9-9323-48D6-A57A-BE688C5E5173}" type="datetimeFigureOut">
              <a:rPr lang="el-GR" smtClean="0"/>
              <a:t>4/12/2007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5842-86D9-4B69-85F0-C45C4B6541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6DC9-9323-48D6-A57A-BE688C5E5173}" type="datetimeFigureOut">
              <a:rPr lang="el-GR" smtClean="0"/>
              <a:t>4/12/2007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5842-86D9-4B69-85F0-C45C4B6541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6DC9-9323-48D6-A57A-BE688C5E5173}" type="datetimeFigureOut">
              <a:rPr lang="el-GR" smtClean="0"/>
              <a:t>4/12/2007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5842-86D9-4B69-85F0-C45C4B6541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6DC9-9323-48D6-A57A-BE688C5E5173}" type="datetimeFigureOut">
              <a:rPr lang="el-GR" smtClean="0"/>
              <a:t>4/12/2007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5842-86D9-4B69-85F0-C45C4B6541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6DC9-9323-48D6-A57A-BE688C5E5173}" type="datetimeFigureOut">
              <a:rPr lang="el-GR" smtClean="0"/>
              <a:t>4/12/2007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5842-86D9-4B69-85F0-C45C4B6541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6DC9-9323-48D6-A57A-BE688C5E5173}" type="datetimeFigureOut">
              <a:rPr lang="el-GR" smtClean="0"/>
              <a:t>4/12/2007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5842-86D9-4B69-85F0-C45C4B6541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B6DC9-9323-48D6-A57A-BE688C5E5173}" type="datetimeFigureOut">
              <a:rPr lang="el-GR" smtClean="0"/>
              <a:t>4/12/2007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35842-86D9-4B69-85F0-C45C4B6541D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Hy76hj6j bjk78j 8k78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Ju7 7887</a:t>
            </a:r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Hy76hj6j bjk78j 8k78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Hy76hj6j bjk78j 8k78</dc:title>
  <dc:creator>ted507</dc:creator>
  <cp:lastModifiedBy>ted507</cp:lastModifiedBy>
  <cp:revision>1</cp:revision>
  <dcterms:created xsi:type="dcterms:W3CDTF">2007-12-04T18:01:51Z</dcterms:created>
  <dcterms:modified xsi:type="dcterms:W3CDTF">2007-12-04T18:01:57Z</dcterms:modified>
</cp:coreProperties>
</file>