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5CCE1-8185-4FED-A181-BFE63CEDC710}" type="datetimeFigureOut">
              <a:rPr lang="es-PA" smtClean="0"/>
              <a:pPr/>
              <a:t>11/05/2008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6450-2378-4C43-B8BE-0D57D3A1F774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Invitado\Desktop\Mis imágenes\Imagen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/>
            </a:r>
            <a:br>
              <a:rPr lang="es-PA" dirty="0" smtClean="0"/>
            </a:br>
            <a:r>
              <a:rPr lang="es-PA" dirty="0"/>
              <a:t/>
            </a:r>
            <a:br>
              <a:rPr lang="es-PA" dirty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/>
              <a:t/>
            </a:r>
            <a:br>
              <a:rPr lang="es-PA" dirty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>
                <a:solidFill>
                  <a:schemeClr val="bg1"/>
                </a:solidFill>
              </a:rPr>
              <a:t>CUIDADOS PALIATIVOS EN PACIENTES CON VIH/SIDA</a:t>
            </a:r>
            <a:br>
              <a:rPr lang="es-PA" dirty="0" smtClean="0">
                <a:solidFill>
                  <a:schemeClr val="bg1"/>
                </a:solidFill>
              </a:rPr>
            </a:br>
            <a:r>
              <a:rPr lang="es-PA" dirty="0" smtClean="0">
                <a:solidFill>
                  <a:schemeClr val="bg1"/>
                </a:solidFill>
              </a:rPr>
              <a:t/>
            </a:r>
            <a:br>
              <a:rPr lang="es-PA" dirty="0" smtClean="0">
                <a:solidFill>
                  <a:schemeClr val="bg1"/>
                </a:solidFill>
              </a:rPr>
            </a:br>
            <a:r>
              <a:rPr lang="es-PA" dirty="0" smtClean="0">
                <a:solidFill>
                  <a:schemeClr val="bg1"/>
                </a:solidFill>
              </a:rPr>
              <a:t/>
            </a:r>
            <a:br>
              <a:rPr lang="es-PA" dirty="0" smtClean="0">
                <a:solidFill>
                  <a:schemeClr val="bg1"/>
                </a:solidFill>
              </a:rPr>
            </a:br>
            <a:r>
              <a:rPr lang="es-PA" dirty="0" smtClean="0">
                <a:solidFill>
                  <a:schemeClr val="bg1"/>
                </a:solidFill>
              </a:rPr>
              <a:t>PREPARADO POR:</a:t>
            </a:r>
            <a:br>
              <a:rPr lang="es-PA" dirty="0" smtClean="0">
                <a:solidFill>
                  <a:schemeClr val="bg1"/>
                </a:solidFill>
              </a:rPr>
            </a:br>
            <a:r>
              <a:rPr lang="es-PA" dirty="0" smtClean="0">
                <a:solidFill>
                  <a:schemeClr val="bg1"/>
                </a:solidFill>
              </a:rPr>
              <a:t>LIC. RAQUEL SANTAMARÍA S.</a:t>
            </a:r>
            <a:br>
              <a:rPr lang="es-PA" dirty="0" smtClean="0">
                <a:solidFill>
                  <a:schemeClr val="bg1"/>
                </a:solidFill>
              </a:rPr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/>
              <a:t/>
            </a:r>
            <a:br>
              <a:rPr lang="es-PA" dirty="0"/>
            </a:br>
            <a:r>
              <a:rPr lang="es-PA" dirty="0" smtClean="0"/>
              <a:t/>
            </a:r>
            <a:br>
              <a:rPr lang="es-PA" dirty="0" smtClean="0"/>
            </a:br>
            <a:endParaRPr lang="es-P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1071538" y="428604"/>
            <a:ext cx="6929486" cy="112871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chemeClr val="bg1"/>
                </a:solidFill>
              </a:rPr>
              <a:t>CUIDADOS PALIATIVOS</a:t>
            </a:r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r>
              <a:rPr lang="es-PA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DEFINICIÓN:</a:t>
            </a:r>
          </a:p>
          <a:p>
            <a:pPr algn="just">
              <a:buNone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PA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 CUIDADOS PALIATIVOS SON UN CONCEPTO DE ATENCIÓN QUE COMBINA UNA SERIE DE TERAPIAS CON LA FINALIDAD DE CONSEGUIR LA MEJOR CALIDAD DE VIDA POSIBLE PARA LOS PACIENTES Y LOS FAMILIARES QUE ESTAN SUFRIENDO ENFERMEDADES QUE PONEN EN PELIGRO SU VIDA Y QUE EN ÚLTIMO TERMINO SON INCURABLES.</a:t>
            </a:r>
            <a:endParaRPr lang="es-PA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:\enfermería\CAUFSH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28614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:\enfermería\CAY735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Flecha izquierda y derecha"/>
          <p:cNvSpPr/>
          <p:nvPr/>
        </p:nvSpPr>
        <p:spPr>
          <a:xfrm>
            <a:off x="2000232" y="285728"/>
            <a:ext cx="4643470" cy="1199012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chemeClr val="bg1"/>
                </a:solidFill>
              </a:rPr>
              <a:t>OBJETIVO </a:t>
            </a:r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57686" y="1600200"/>
            <a:ext cx="407196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PA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CONSEGUIR LA MEJOR CALIDAD DE VIDA  POSIBLE PARA LOS PACIENTES (Y SUS FAMILIARES), QUE SUFREN ENFERMEDADES QUE PONEN EN PELIGRO SU VIDA Y AFECCIONES INCURABLES, INCLUYENDO EL VIH/SIDA.</a:t>
            </a:r>
            <a:endParaRPr lang="es-PA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71472" y="285728"/>
            <a:ext cx="807249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chemeClr val="bg1"/>
                </a:solidFill>
              </a:rPr>
              <a:t>ELEMENTOS FUNDAMENTALES EN LOS CUIDADOS PALIATIVOS</a:t>
            </a:r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714876" y="1600200"/>
            <a:ext cx="3929090" cy="4525963"/>
          </a:xfrm>
        </p:spPr>
        <p:txBody>
          <a:bodyPr>
            <a:normAutofit/>
          </a:bodyPr>
          <a:lstStyle/>
          <a:p>
            <a:pPr algn="just"/>
            <a:r>
              <a:rPr lang="es-PA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ALIVIO DE TODOS LOS DOLORES FÍSICOS, PSICOLÓGICOS,  ESPIRITUALES Y SOCIALES.</a:t>
            </a:r>
          </a:p>
          <a:p>
            <a:pPr algn="just"/>
            <a:endParaRPr lang="es-PA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CAPACITAR Y APOYAR A LA PERSONAS QUE CUIDAN A  OTRAS PARA QUE TRABAJEN SIN QUE INTERFIERAN EN SU LABOR SUS PROPIAS EMOCIONES Y PESARES</a:t>
            </a:r>
            <a:r>
              <a:rPr lang="es-PA" sz="2000" dirty="0" smtClean="0"/>
              <a:t>.</a:t>
            </a:r>
            <a:endParaRPr lang="es-PA" sz="2000" dirty="0"/>
          </a:p>
        </p:txBody>
      </p:sp>
      <p:pic>
        <p:nvPicPr>
          <p:cNvPr id="3075" name="Picture 3" descr="C:\Users\Invitado\Desktop\Mis imágenes\est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68500"/>
            <a:ext cx="4214842" cy="3960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atos almacenados"/>
          <p:cNvSpPr/>
          <p:nvPr/>
        </p:nvSpPr>
        <p:spPr>
          <a:xfrm>
            <a:off x="500034" y="285728"/>
            <a:ext cx="8643966" cy="1112714"/>
          </a:xfrm>
          <a:prstGeom prst="flowChartOnlineStorag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smtClean="0">
                <a:solidFill>
                  <a:schemeClr val="bg1"/>
                </a:solidFill>
              </a:rPr>
              <a:t>CUIDADOS PALIATIVOS PARA LAS PERSONAS CON EL VIH/SIDA</a:t>
            </a:r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ALIVIO DEL DOLOR</a:t>
            </a:r>
          </a:p>
          <a:p>
            <a:pPr algn="just"/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TRATAMIENTO DE OTROS SINTOMAS, COMO NAUSEAS, DEBILIDAD Y FATIGA</a:t>
            </a:r>
          </a:p>
          <a:p>
            <a:pPr algn="just"/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APOYO PSICOLÓGICO PARA LOS PROBLEMAS DE ESTE ORDEN</a:t>
            </a:r>
          </a:p>
          <a:p>
            <a:pPr algn="just"/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APOYO ESPIRITUAL Y AYUDA EN LA PREPARACIÓN PARA LA MUERTE</a:t>
            </a:r>
          </a:p>
          <a:p>
            <a:pPr algn="just"/>
            <a:r>
              <a:rPr lang="es-P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APOYO A LOS FAMILIARES Y CUIDADORES EN LA ATENCIÓN DE ENFERMERÍA, EL CONTROL DE LA INFECCIÓN Y EL RESPALDO PSICOLÓGICO.</a:t>
            </a:r>
            <a:endParaRPr lang="es-PA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:\enfermería\CAUL6N7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3143271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H:\enfermería\arton39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Cinta perforada"/>
          <p:cNvSpPr/>
          <p:nvPr/>
        </p:nvSpPr>
        <p:spPr>
          <a:xfrm>
            <a:off x="785786" y="214290"/>
            <a:ext cx="7786742" cy="1357322"/>
          </a:xfrm>
          <a:prstGeom prst="flowChartPunchedTap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A" sz="3200" dirty="0" smtClean="0">
                <a:solidFill>
                  <a:schemeClr val="accent6"/>
                </a:solidFill>
              </a:rPr>
              <a:t>CUIDADOS DE ENFERMERÍA EN PACIENTE CON VIH/SIDA FASE FINAL</a:t>
            </a:r>
            <a:endParaRPr lang="es-PA" sz="3200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CAMBIARLE LA POSTURA PARA EVITAR ULCERAS POR DECÚBITO</a:t>
            </a:r>
          </a:p>
          <a:p>
            <a:pPr algn="just"/>
            <a:endParaRPr lang="es-PA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AYUDARLE A IR AL SERVICIO O A USAR  BACINILLA DE CAMA</a:t>
            </a:r>
          </a:p>
          <a:p>
            <a:pPr algn="just"/>
            <a:endParaRPr lang="es-PA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LAVARLO Y MANTENERLO FRESCO, HUMEDECIENDÓLE LA PIEL CON UNA TOALLA HUMEDA</a:t>
            </a:r>
          </a:p>
          <a:p>
            <a:pPr algn="just"/>
            <a:endParaRPr lang="es-PA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 TIENE INCONTINENCIA URINARIA O FECAL,ASEARLO Y LIMPIAR LAS SÁBANAS DE LA CAMA</a:t>
            </a: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PREPARAR Y OFRECER ALIMENTOS RICOS EN NUTRIENTES</a:t>
            </a: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PROPORCIONAR COMPAÑÍA CUANDO SE SIENTE SOLO, ANSIOSO O ASUSTADO</a:t>
            </a:r>
          </a:p>
          <a:p>
            <a:pPr algn="just"/>
            <a:endParaRPr lang="es-PA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AYUDARLO A TOMAR LOS MEDICAMENTOS</a:t>
            </a:r>
          </a:p>
          <a:p>
            <a:pPr algn="just"/>
            <a:r>
              <a:rPr lang="es-PA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LIMPIAR Y VENDAR LAS LLAGAS Y LAS ULCERAS Y MANTENER EL  CUIDADO DE LA PIEL</a:t>
            </a:r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285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         CUIDADOS PALIATIVOS EN PACIENTES CON VIH/SIDA   PREPARADO POR: LIC. RAQUEL SANTAMARÍA S.    </vt:lpstr>
      <vt:lpstr>CUIDADOS PALIATIVOS</vt:lpstr>
      <vt:lpstr>OBJETIVO </vt:lpstr>
      <vt:lpstr>ELEMENTOS FUNDAMENTALES EN LOS CUIDADOS PALIATIVOS</vt:lpstr>
      <vt:lpstr>CUIDADOS PALIATIVOS PARA LAS PERSONAS CON EL VIH/SIDA</vt:lpstr>
      <vt:lpstr>CUIDADOS DE ENFERMERÍA EN PACIENTE CON VIH/SIDA FASE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PALIATIVOS</dc:title>
  <dc:creator>Raquel</dc:creator>
  <cp:lastModifiedBy>raquel</cp:lastModifiedBy>
  <cp:revision>14</cp:revision>
  <dcterms:created xsi:type="dcterms:W3CDTF">2008-11-01T16:04:23Z</dcterms:created>
  <dcterms:modified xsi:type="dcterms:W3CDTF">2008-11-05T23:09:25Z</dcterms:modified>
</cp:coreProperties>
</file>