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1771-C786-4AF0-8E7E-139BD44A4D9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1E25-59B5-4906-AB07-86D4D5EA1C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1771-C786-4AF0-8E7E-139BD44A4D9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1E25-59B5-4906-AB07-86D4D5EA1C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1771-C786-4AF0-8E7E-139BD44A4D9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1E25-59B5-4906-AB07-86D4D5EA1C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1771-C786-4AF0-8E7E-139BD44A4D9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1E25-59B5-4906-AB07-86D4D5EA1C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1771-C786-4AF0-8E7E-139BD44A4D9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1E25-59B5-4906-AB07-86D4D5EA1C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1771-C786-4AF0-8E7E-139BD44A4D9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1E25-59B5-4906-AB07-86D4D5EA1C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1771-C786-4AF0-8E7E-139BD44A4D9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1E25-59B5-4906-AB07-86D4D5EA1C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1771-C786-4AF0-8E7E-139BD44A4D9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1E25-59B5-4906-AB07-86D4D5EA1C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1771-C786-4AF0-8E7E-139BD44A4D9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1E25-59B5-4906-AB07-86D4D5EA1C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1771-C786-4AF0-8E7E-139BD44A4D9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1E25-59B5-4906-AB07-86D4D5EA1C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1771-C786-4AF0-8E7E-139BD44A4D9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1E25-59B5-4906-AB07-86D4D5EA1C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71771-C786-4AF0-8E7E-139BD44A4D9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A1E25-59B5-4906-AB07-86D4D5EA1CF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/>
          <a:lstStyle/>
          <a:p>
            <a:r>
              <a:rPr lang="es-ES" b="1" dirty="0"/>
              <a:t>Almanaque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1571612"/>
            <a:ext cx="6400800" cy="2857520"/>
          </a:xfrm>
        </p:spPr>
        <p:txBody>
          <a:bodyPr>
            <a:normAutofit/>
          </a:bodyPr>
          <a:lstStyle/>
          <a:p>
            <a:r>
              <a:rPr lang="es-ES" dirty="0"/>
              <a:t>Registro o catálogo que comprende todos los días del año, distribuidos por meses, con datos astronómicos y noticias relativas a celebraciones y festividades religiosas y civiles.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Almanaque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Almanaque</dc:title>
  <dc:creator>alberto</dc:creator>
  <cp:lastModifiedBy>alberto</cp:lastModifiedBy>
  <cp:revision>1</cp:revision>
  <dcterms:created xsi:type="dcterms:W3CDTF">2009-01-04T19:36:48Z</dcterms:created>
  <dcterms:modified xsi:type="dcterms:W3CDTF">2009-01-04T19:37:47Z</dcterms:modified>
</cp:coreProperties>
</file>