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A9887-40B0-4641-AE10-6A7965ACB94D}" type="datetimeFigureOut">
              <a:rPr lang="es-ES" smtClean="0"/>
              <a:t>03/01/2009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8616-780B-425E-8BC3-3657703F1B5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</p:spPr>
        <p:txBody>
          <a:bodyPr/>
          <a:lstStyle/>
          <a:p>
            <a:r>
              <a:rPr lang="es-ES" b="1" dirty="0"/>
              <a:t>Acequia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400800" cy="1752600"/>
          </a:xfrm>
        </p:spPr>
        <p:txBody>
          <a:bodyPr/>
          <a:lstStyle/>
          <a:p>
            <a:r>
              <a:rPr lang="es-ES" dirty="0"/>
              <a:t>Zanja o canal por donde se conducen las aguas para regar y para otros fines.</a:t>
            </a:r>
          </a:p>
          <a:p>
            <a:endParaRPr lang="es-ES" dirty="0"/>
          </a:p>
        </p:txBody>
      </p:sp>
      <p:pic>
        <p:nvPicPr>
          <p:cNvPr id="4" name="3 Imagen" descr="foto1cp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143248"/>
            <a:ext cx="3143250" cy="3514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Acequia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Acequia</dc:title>
  <dc:creator>alberto</dc:creator>
  <cp:lastModifiedBy>alberto</cp:lastModifiedBy>
  <cp:revision>1</cp:revision>
  <dcterms:created xsi:type="dcterms:W3CDTF">2009-01-03T19:11:22Z</dcterms:created>
  <dcterms:modified xsi:type="dcterms:W3CDTF">2009-01-03T19:12:32Z</dcterms:modified>
</cp:coreProperties>
</file>