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F59D9-8DA5-452B-B5A2-7C04CC5C32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AC30-6970-4468-A2EE-171C8896BE8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es-ES" b="1" dirty="0"/>
              <a:t>Achatamiento de la Tierra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6400800" cy="1752600"/>
          </a:xfrm>
        </p:spPr>
        <p:txBody>
          <a:bodyPr/>
          <a:lstStyle/>
          <a:p>
            <a:r>
              <a:rPr lang="es-ES" dirty="0"/>
              <a:t>Aplastamiento polar de un astro por efecto de la rotación.</a:t>
            </a:r>
          </a:p>
          <a:p>
            <a:endParaRPr lang="es-ES" dirty="0"/>
          </a:p>
        </p:txBody>
      </p:sp>
      <p:pic>
        <p:nvPicPr>
          <p:cNvPr id="4" name="3 Imagen" descr="achatamiento glob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643182"/>
            <a:ext cx="3798591" cy="37849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Achatamiento de la Tierra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Achatamiento de la Tierra</dc:title>
  <dc:creator>alberto</dc:creator>
  <cp:lastModifiedBy>alberto</cp:lastModifiedBy>
  <cp:revision>1</cp:revision>
  <dcterms:created xsi:type="dcterms:W3CDTF">2009-01-04T17:30:36Z</dcterms:created>
  <dcterms:modified xsi:type="dcterms:W3CDTF">2009-01-04T17:32:12Z</dcterms:modified>
</cp:coreProperties>
</file>