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65504-401D-4B11-A7E0-EA32DF278912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DDFF9-4769-4DA5-B542-8051E614F42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ES" b="1" dirty="0"/>
              <a:t>Agónico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785926"/>
            <a:ext cx="6400800" cy="1752600"/>
          </a:xfrm>
        </p:spPr>
        <p:txBody>
          <a:bodyPr/>
          <a:lstStyle/>
          <a:p>
            <a:r>
              <a:rPr lang="es-ES" dirty="0"/>
              <a:t>Nombre que recibe la superficie terrestre que no tiene declinación magnética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Agónico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Agónico</dc:title>
  <dc:creator>alberto</dc:creator>
  <cp:lastModifiedBy>alberto</cp:lastModifiedBy>
  <cp:revision>1</cp:revision>
  <dcterms:created xsi:type="dcterms:W3CDTF">2009-01-04T18:02:41Z</dcterms:created>
  <dcterms:modified xsi:type="dcterms:W3CDTF">2009-01-04T18:03:11Z</dcterms:modified>
</cp:coreProperties>
</file>