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F7AF-2371-4C26-8FE5-CD0D905C86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FE9C7-62A3-49EA-9C33-81D248DB0C5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es-ES" b="1" dirty="0"/>
              <a:t>Altimetría 1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571612"/>
            <a:ext cx="6400800" cy="1752600"/>
          </a:xfrm>
        </p:spPr>
        <p:txBody>
          <a:bodyPr/>
          <a:lstStyle/>
          <a:p>
            <a:r>
              <a:rPr lang="es-ES" dirty="0"/>
              <a:t>Parte de la topografía que trata de la medida de las alturas.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Altimetría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Altimetría 1</dc:title>
  <dc:creator>alberto</dc:creator>
  <cp:lastModifiedBy>alberto</cp:lastModifiedBy>
  <cp:revision>1</cp:revision>
  <dcterms:created xsi:type="dcterms:W3CDTF">2009-01-04T19:37:58Z</dcterms:created>
  <dcterms:modified xsi:type="dcterms:W3CDTF">2009-01-04T19:39:07Z</dcterms:modified>
</cp:coreProperties>
</file>