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EC76-40CD-48DF-83D1-667A7A0AC2AE}" type="datetimeFigureOut">
              <a:rPr lang="es-ES" smtClean="0"/>
              <a:pPr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48950-89A9-44B0-A3D6-6729CD6F05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es-ES" b="1" dirty="0"/>
              <a:t>Abismo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142984"/>
            <a:ext cx="6500858" cy="2143140"/>
          </a:xfrm>
        </p:spPr>
        <p:txBody>
          <a:bodyPr/>
          <a:lstStyle/>
          <a:p>
            <a:r>
              <a:rPr lang="es-ES" dirty="0"/>
              <a:t>Profundidad grande, imponente y peligrosa, como la de los mares, la de un tajo, la de una sima, etc.</a:t>
            </a:r>
          </a:p>
        </p:txBody>
      </p:sp>
      <p:pic>
        <p:nvPicPr>
          <p:cNvPr id="1026" name="Picture 2" descr="abis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714620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Abismo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Abismo</dc:title>
  <dc:creator>alberto</dc:creator>
  <cp:lastModifiedBy>alberto</cp:lastModifiedBy>
  <cp:revision>2</cp:revision>
  <dcterms:created xsi:type="dcterms:W3CDTF">2009-01-03T19:02:36Z</dcterms:created>
  <dcterms:modified xsi:type="dcterms:W3CDTF">2009-01-03T19:05:49Z</dcterms:modified>
</cp:coreProperties>
</file>