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2B9F5-8D0E-4822-9FA2-E483651BF07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5541-5A11-49BA-A1EE-7DA20E38187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Agropecuario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571612"/>
            <a:ext cx="6400800" cy="1752600"/>
          </a:xfrm>
        </p:spPr>
        <p:txBody>
          <a:bodyPr/>
          <a:lstStyle/>
          <a:p>
            <a:r>
              <a:rPr lang="es-ES" dirty="0"/>
              <a:t>Que tiene relación con la agricultura y la ganadería.</a:t>
            </a:r>
          </a:p>
          <a:p>
            <a:endParaRPr lang="es-ES" dirty="0"/>
          </a:p>
        </p:txBody>
      </p:sp>
      <p:pic>
        <p:nvPicPr>
          <p:cNvPr id="4" name="3 Imagen" descr="agropecu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571744"/>
            <a:ext cx="3500462" cy="39855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Agropecuario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Agropecuario</dc:title>
  <dc:creator>alberto</dc:creator>
  <cp:lastModifiedBy>alberto</cp:lastModifiedBy>
  <cp:revision>1</cp:revision>
  <dcterms:created xsi:type="dcterms:W3CDTF">2009-01-04T18:08:59Z</dcterms:created>
  <dcterms:modified xsi:type="dcterms:W3CDTF">2009-01-04T18:10:00Z</dcterms:modified>
</cp:coreProperties>
</file>