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8BEF8-F13F-498C-94BB-67F94430B75D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F6B28-97EA-4A03-8359-69D07EF0B35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ES" b="1" dirty="0"/>
              <a:t>Administración contenciosa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4414" y="1857364"/>
            <a:ext cx="6557986" cy="2924180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Acción del fuero judicial competente a resolver los recursos que tienen por fundamento el agravio de derechos privados preexistentes, lesionados por disposiciones administrativas, o al decidir cuestiones sobre actos administrativos en el que el Estado y los particulares han adquirido mutuos derechos y contraído mutuas obligaciones.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Administración contenciosa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contenciosa</dc:title>
  <dc:creator>alberto</dc:creator>
  <cp:lastModifiedBy>alberto</cp:lastModifiedBy>
  <cp:revision>1</cp:revision>
  <dcterms:created xsi:type="dcterms:W3CDTF">2009-01-04T17:50:26Z</dcterms:created>
  <dcterms:modified xsi:type="dcterms:W3CDTF">2009-01-04T17:56:36Z</dcterms:modified>
</cp:coreProperties>
</file>