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0B64A-38FA-4449-B091-EA65A36D8A50}" type="datetimeFigureOut">
              <a:rPr lang="es-ES" smtClean="0"/>
              <a:t>04/01/2009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FE99B-AD11-481A-B8B0-75F2B466ECC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0B64A-38FA-4449-B091-EA65A36D8A50}" type="datetimeFigureOut">
              <a:rPr lang="es-ES" smtClean="0"/>
              <a:t>04/01/2009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FE99B-AD11-481A-B8B0-75F2B466ECC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0B64A-38FA-4449-B091-EA65A36D8A50}" type="datetimeFigureOut">
              <a:rPr lang="es-ES" smtClean="0"/>
              <a:t>04/01/2009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FE99B-AD11-481A-B8B0-75F2B466ECC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0B64A-38FA-4449-B091-EA65A36D8A50}" type="datetimeFigureOut">
              <a:rPr lang="es-ES" smtClean="0"/>
              <a:t>04/01/2009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FE99B-AD11-481A-B8B0-75F2B466ECC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0B64A-38FA-4449-B091-EA65A36D8A50}" type="datetimeFigureOut">
              <a:rPr lang="es-ES" smtClean="0"/>
              <a:t>04/01/2009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FE99B-AD11-481A-B8B0-75F2B466ECC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0B64A-38FA-4449-B091-EA65A36D8A50}" type="datetimeFigureOut">
              <a:rPr lang="es-ES" smtClean="0"/>
              <a:t>04/01/2009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FE99B-AD11-481A-B8B0-75F2B466ECC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0B64A-38FA-4449-B091-EA65A36D8A50}" type="datetimeFigureOut">
              <a:rPr lang="es-ES" smtClean="0"/>
              <a:t>04/01/2009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FE99B-AD11-481A-B8B0-75F2B466ECC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0B64A-38FA-4449-B091-EA65A36D8A50}" type="datetimeFigureOut">
              <a:rPr lang="es-ES" smtClean="0"/>
              <a:t>04/01/2009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FE99B-AD11-481A-B8B0-75F2B466ECC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0B64A-38FA-4449-B091-EA65A36D8A50}" type="datetimeFigureOut">
              <a:rPr lang="es-ES" smtClean="0"/>
              <a:t>04/01/2009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FE99B-AD11-481A-B8B0-75F2B466ECC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0B64A-38FA-4449-B091-EA65A36D8A50}" type="datetimeFigureOut">
              <a:rPr lang="es-ES" smtClean="0"/>
              <a:t>04/01/2009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FE99B-AD11-481A-B8B0-75F2B466ECC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0B64A-38FA-4449-B091-EA65A36D8A50}" type="datetimeFigureOut">
              <a:rPr lang="es-ES" smtClean="0"/>
              <a:t>04/01/2009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FE99B-AD11-481A-B8B0-75F2B466ECC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60B64A-38FA-4449-B091-EA65A36D8A50}" type="datetimeFigureOut">
              <a:rPr lang="es-ES" smtClean="0"/>
              <a:t>04/01/2009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2FE99B-AD11-481A-B8B0-75F2B466ECCF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42910" y="500042"/>
            <a:ext cx="7772400" cy="1470025"/>
          </a:xfrm>
        </p:spPr>
        <p:txBody>
          <a:bodyPr/>
          <a:lstStyle/>
          <a:p>
            <a:r>
              <a:rPr lang="es-ES" b="1" dirty="0"/>
              <a:t>Altura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57290" y="1714488"/>
            <a:ext cx="6400800" cy="2500330"/>
          </a:xfrm>
        </p:spPr>
        <p:txBody>
          <a:bodyPr/>
          <a:lstStyle/>
          <a:p>
            <a:r>
              <a:rPr lang="es-ES" dirty="0"/>
              <a:t>Distancia vertical de un cuerpo respecto a la tierra o a cualquier otra superficie tomada como referencia.</a:t>
            </a:r>
          </a:p>
          <a:p>
            <a:endParaRPr lang="es-E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19</Words>
  <Application>Microsoft Office PowerPoint</Application>
  <PresentationFormat>Presentación en pantalla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Altura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Altura</dc:title>
  <dc:creator>alberto</dc:creator>
  <cp:lastModifiedBy>alberto</cp:lastModifiedBy>
  <cp:revision>1</cp:revision>
  <dcterms:created xsi:type="dcterms:W3CDTF">2009-01-04T19:54:44Z</dcterms:created>
  <dcterms:modified xsi:type="dcterms:W3CDTF">2009-01-04T19:56:39Z</dcterms:modified>
</cp:coreProperties>
</file>