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5F87-2F95-4B62-BBFA-CF439A5D689E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D1CF-F242-4E73-A4D3-BC94FB71DB0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5F87-2F95-4B62-BBFA-CF439A5D689E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D1CF-F242-4E73-A4D3-BC94FB71DB0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5F87-2F95-4B62-BBFA-CF439A5D689E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D1CF-F242-4E73-A4D3-BC94FB71DB0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5F87-2F95-4B62-BBFA-CF439A5D689E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D1CF-F242-4E73-A4D3-BC94FB71DB0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5F87-2F95-4B62-BBFA-CF439A5D689E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D1CF-F242-4E73-A4D3-BC94FB71DB0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5F87-2F95-4B62-BBFA-CF439A5D689E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D1CF-F242-4E73-A4D3-BC94FB71DB0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5F87-2F95-4B62-BBFA-CF439A5D689E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D1CF-F242-4E73-A4D3-BC94FB71DB0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5F87-2F95-4B62-BBFA-CF439A5D689E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D1CF-F242-4E73-A4D3-BC94FB71DB0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5F87-2F95-4B62-BBFA-CF439A5D689E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D1CF-F242-4E73-A4D3-BC94FB71DB0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5F87-2F95-4B62-BBFA-CF439A5D689E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D1CF-F242-4E73-A4D3-BC94FB71DB0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5F87-2F95-4B62-BBFA-CF439A5D689E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D1CF-F242-4E73-A4D3-BC94FB71DB0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75F87-2F95-4B62-BBFA-CF439A5D689E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ED1CF-F242-4E73-A4D3-BC94FB71DB05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/>
              <a:t>DAÑO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Delito consistente en causar </a:t>
            </a:r>
            <a:r>
              <a:rPr lang="es-ES" b="1" dirty="0">
                <a:solidFill>
                  <a:schemeClr val="tx1"/>
                </a:solidFill>
              </a:rPr>
              <a:t>daños</a:t>
            </a:r>
            <a:r>
              <a:rPr lang="es-ES" dirty="0">
                <a:solidFill>
                  <a:schemeClr val="tx1"/>
                </a:solidFill>
              </a:rPr>
              <a:t> de manera deliberada en la propiedad ajena.</a:t>
            </a:r>
            <a:endParaRPr lang="es-ES_tradnl" dirty="0">
              <a:solidFill>
                <a:schemeClr val="tx1"/>
              </a:solidFill>
            </a:endParaRPr>
          </a:p>
          <a:p>
            <a:endParaRPr lang="es-ES_trad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DAÑO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DAÑO </dc:title>
  <dc:creator>david</dc:creator>
  <cp:lastModifiedBy>david</cp:lastModifiedBy>
  <cp:revision>1</cp:revision>
  <dcterms:created xsi:type="dcterms:W3CDTF">2008-12-30T19:51:26Z</dcterms:created>
  <dcterms:modified xsi:type="dcterms:W3CDTF">2008-12-30T19:52:58Z</dcterms:modified>
</cp:coreProperties>
</file>