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EDEB6-D246-432A-89ED-3ACFD709C8C4}" type="datetimeFigureOut">
              <a:rPr lang="es-ES_tradnl" smtClean="0"/>
              <a:t>20/12/2008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58D2-F549-42D9-B976-40859D62E5DD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EDICIÓN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Producción impresa de ejemplares de un texto, una obra artística o un documento visual.</a:t>
            </a:r>
          </a:p>
          <a:p>
            <a:r>
              <a:rPr lang="es-ES_tradnl" u="sng" dirty="0" err="1">
                <a:solidFill>
                  <a:schemeClr val="tx1"/>
                </a:solidFill>
              </a:rPr>
              <a:t>Edicion</a:t>
            </a:r>
            <a:r>
              <a:rPr lang="es-ES_tradnl" u="sng" dirty="0">
                <a:solidFill>
                  <a:schemeClr val="tx1"/>
                </a:solidFill>
              </a:rPr>
              <a:t> </a:t>
            </a:r>
            <a:r>
              <a:rPr lang="es-ES_tradnl" u="sng" dirty="0" err="1">
                <a:solidFill>
                  <a:schemeClr val="tx1"/>
                </a:solidFill>
              </a:rPr>
              <a:t>Cartografica</a:t>
            </a:r>
            <a:r>
              <a:rPr lang="es-ES_tradnl" u="sng" dirty="0">
                <a:solidFill>
                  <a:schemeClr val="tx1"/>
                </a:solidFill>
              </a:rPr>
              <a:t>: </a:t>
            </a:r>
            <a:r>
              <a:rPr lang="es-ES_tradnl" u="sng" dirty="0" err="1">
                <a:solidFill>
                  <a:schemeClr val="tx1"/>
                </a:solidFill>
              </a:rPr>
              <a:t>Reproduccion</a:t>
            </a:r>
            <a:r>
              <a:rPr lang="es-ES_tradnl" u="sng" dirty="0">
                <a:solidFill>
                  <a:schemeClr val="tx1"/>
                </a:solidFill>
              </a:rPr>
              <a:t> y </a:t>
            </a:r>
            <a:r>
              <a:rPr lang="es-ES_tradnl" u="sng" dirty="0" err="1">
                <a:solidFill>
                  <a:schemeClr val="tx1"/>
                </a:solidFill>
              </a:rPr>
              <a:t>publicacion</a:t>
            </a:r>
            <a:r>
              <a:rPr lang="es-ES_tradnl" u="sng" dirty="0">
                <a:solidFill>
                  <a:schemeClr val="tx1"/>
                </a:solidFill>
              </a:rPr>
              <a:t> de documentos </a:t>
            </a:r>
            <a:endParaRPr lang="es-ES_tradnl" dirty="0">
              <a:solidFill>
                <a:schemeClr val="tx1"/>
              </a:solidFill>
            </a:endParaRPr>
          </a:p>
          <a:p>
            <a:r>
              <a:rPr lang="es-ES_tradnl" dirty="0" err="1">
                <a:solidFill>
                  <a:schemeClr val="tx1"/>
                </a:solidFill>
              </a:rPr>
              <a:t>cartograficos</a:t>
            </a:r>
            <a:endParaRPr lang="es-ES_tradnl" dirty="0">
              <a:solidFill>
                <a:schemeClr val="tx1"/>
              </a:solidFill>
            </a:endParaRPr>
          </a:p>
          <a:p>
            <a:endParaRPr lang="es-ES_trad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EDICIÓN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EDICIÓN </dc:title>
  <dc:creator>david</dc:creator>
  <cp:lastModifiedBy>david</cp:lastModifiedBy>
  <cp:revision>1</cp:revision>
  <dcterms:created xsi:type="dcterms:W3CDTF">2008-12-20T14:34:50Z</dcterms:created>
  <dcterms:modified xsi:type="dcterms:W3CDTF">2008-12-20T14:35:52Z</dcterms:modified>
</cp:coreProperties>
</file>