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BF082-01E6-4449-8681-D47D1C3EA608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23A38-A3B0-4B5D-9A17-A935888F65FE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es-ES_tradnl" b="1" dirty="0"/>
              <a:t>ECUADOR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995618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Círculo máximo que se considera en la esfera celeste, perpendicular al eje de la Tierra.</a:t>
            </a:r>
          </a:p>
          <a:p>
            <a:r>
              <a:rPr lang="es-ES_tradnl" b="1" dirty="0">
                <a:solidFill>
                  <a:schemeClr val="tx1"/>
                </a:solidFill>
              </a:rPr>
              <a:t>Ecuador galáctico.</a:t>
            </a:r>
            <a:endParaRPr lang="es-ES_tradnl" dirty="0">
              <a:solidFill>
                <a:schemeClr val="tx1"/>
              </a:solidFill>
            </a:endParaRPr>
          </a:p>
          <a:p>
            <a:r>
              <a:rPr lang="es-ES_tradnl" b="1" dirty="0">
                <a:solidFill>
                  <a:schemeClr val="tx1"/>
                </a:solidFill>
              </a:rPr>
              <a:t>1. </a:t>
            </a:r>
            <a:r>
              <a:rPr lang="es-ES_tradnl" dirty="0">
                <a:solidFill>
                  <a:schemeClr val="tx1"/>
                </a:solidFill>
              </a:rPr>
              <a:t>m. Círculo máximo tomado en el medio de la galaxia llamada Vía Láctea.</a:t>
            </a:r>
          </a:p>
          <a:p>
            <a:r>
              <a:rPr lang="es-ES_tradnl" b="1" dirty="0">
                <a:solidFill>
                  <a:schemeClr val="tx1"/>
                </a:solidFill>
              </a:rPr>
              <a:t>Ecuador terrestre.</a:t>
            </a:r>
            <a:endParaRPr lang="es-ES_tradnl" dirty="0">
              <a:solidFill>
                <a:schemeClr val="tx1"/>
              </a:solidFill>
            </a:endParaRPr>
          </a:p>
          <a:p>
            <a:r>
              <a:rPr lang="es-ES_tradnl" b="1" dirty="0">
                <a:solidFill>
                  <a:schemeClr val="tx1"/>
                </a:solidFill>
              </a:rPr>
              <a:t>1. </a:t>
            </a:r>
            <a:r>
              <a:rPr lang="es-ES_tradnl" dirty="0">
                <a:solidFill>
                  <a:schemeClr val="tx1"/>
                </a:solidFill>
              </a:rPr>
              <a:t>m.</a:t>
            </a:r>
            <a:r>
              <a:rPr lang="es-ES_tradnl" i="1" dirty="0">
                <a:solidFill>
                  <a:schemeClr val="tx1"/>
                </a:solidFill>
              </a:rPr>
              <a:t> </a:t>
            </a:r>
            <a:r>
              <a:rPr lang="es-ES_tradnl" i="1" dirty="0" err="1">
                <a:solidFill>
                  <a:schemeClr val="tx1"/>
                </a:solidFill>
              </a:rPr>
              <a:t>Geogr</a:t>
            </a:r>
            <a:r>
              <a:rPr lang="es-ES_tradnl" i="1" dirty="0">
                <a:solidFill>
                  <a:schemeClr val="tx1"/>
                </a:solidFill>
              </a:rPr>
              <a:t>.</a:t>
            </a:r>
            <a:r>
              <a:rPr lang="es-ES_tradnl" dirty="0">
                <a:solidFill>
                  <a:schemeClr val="tx1"/>
                </a:solidFill>
              </a:rPr>
              <a:t> Círculo máximo que equidista de los polos de la Tierra.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ECUADOR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ECUADOR</dc:title>
  <dc:creator>david</dc:creator>
  <cp:lastModifiedBy>david</cp:lastModifiedBy>
  <cp:revision>1</cp:revision>
  <dcterms:created xsi:type="dcterms:W3CDTF">2008-12-20T14:32:47Z</dcterms:created>
  <dcterms:modified xsi:type="dcterms:W3CDTF">2008-12-20T14:33:48Z</dcterms:modified>
</cp:coreProperties>
</file>