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3C6E-2A12-4384-90CB-4D29C52AE46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282C-C508-404E-811D-E7573A1AB15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ES" b="1" dirty="0"/>
              <a:t>DELGA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00430" y="2714620"/>
            <a:ext cx="4843474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s-ES" dirty="0">
                <a:solidFill>
                  <a:schemeClr val="tx1"/>
                </a:solidFill>
              </a:rPr>
              <a:t>1.f.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err="1">
                <a:solidFill>
                  <a:schemeClr val="tx1"/>
                </a:solidFill>
              </a:rPr>
              <a:t>Electr</a:t>
            </a:r>
            <a:r>
              <a:rPr lang="es-ES" i="1" dirty="0">
                <a:solidFill>
                  <a:schemeClr val="tx1"/>
                </a:solidFill>
              </a:rPr>
              <a:t>.</a:t>
            </a:r>
            <a:r>
              <a:rPr lang="es-ES" dirty="0">
                <a:solidFill>
                  <a:schemeClr val="tx1"/>
                </a:solidFill>
              </a:rPr>
              <a:t> Cada una de las láminas de cobre que forman el colector de una máquina de corriente continua.</a:t>
            </a:r>
            <a:endParaRPr lang="es-ES_tradnl" dirty="0">
              <a:solidFill>
                <a:schemeClr val="tx1"/>
              </a:solidFill>
            </a:endParaRPr>
          </a:p>
          <a:p>
            <a:pPr algn="l"/>
            <a:r>
              <a:rPr lang="es-ES" b="1" dirty="0">
                <a:solidFill>
                  <a:schemeClr val="tx1"/>
                </a:solidFill>
              </a:rPr>
              <a:t>2. </a:t>
            </a:r>
            <a:r>
              <a:rPr lang="es-ES" dirty="0">
                <a:solidFill>
                  <a:schemeClr val="tx1"/>
                </a:solidFill>
              </a:rPr>
              <a:t>f.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err="1">
                <a:solidFill>
                  <a:schemeClr val="tx1"/>
                </a:solidFill>
              </a:rPr>
              <a:t>Mec</a:t>
            </a:r>
            <a:r>
              <a:rPr lang="es-ES" i="1" dirty="0">
                <a:solidFill>
                  <a:schemeClr val="tx1"/>
                </a:solidFill>
              </a:rPr>
              <a:t>.</a:t>
            </a:r>
            <a:r>
              <a:rPr lang="es-ES" dirty="0">
                <a:solidFill>
                  <a:schemeClr val="tx1"/>
                </a:solidFill>
              </a:rPr>
              <a:t> Lámina metálica que se introduce entre dos superficies planas para medir su separación.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Ima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25336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DELGA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DELGA </dc:title>
  <dc:creator>david</dc:creator>
  <cp:lastModifiedBy>david</cp:lastModifiedBy>
  <cp:revision>1</cp:revision>
  <dcterms:created xsi:type="dcterms:W3CDTF">2008-12-30T20:04:34Z</dcterms:created>
  <dcterms:modified xsi:type="dcterms:W3CDTF">2008-12-30T20:06:08Z</dcterms:modified>
</cp:coreProperties>
</file>