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8189-FAC8-4E0D-BB9C-FA864B1BC3F4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DF5F-2CA2-4EAB-BB86-21FB4BB2617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8189-FAC8-4E0D-BB9C-FA864B1BC3F4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DF5F-2CA2-4EAB-BB86-21FB4BB2617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8189-FAC8-4E0D-BB9C-FA864B1BC3F4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DF5F-2CA2-4EAB-BB86-21FB4BB2617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8189-FAC8-4E0D-BB9C-FA864B1BC3F4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DF5F-2CA2-4EAB-BB86-21FB4BB2617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8189-FAC8-4E0D-BB9C-FA864B1BC3F4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DF5F-2CA2-4EAB-BB86-21FB4BB2617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8189-FAC8-4E0D-BB9C-FA864B1BC3F4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DF5F-2CA2-4EAB-BB86-21FB4BB2617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8189-FAC8-4E0D-BB9C-FA864B1BC3F4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DF5F-2CA2-4EAB-BB86-21FB4BB2617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8189-FAC8-4E0D-BB9C-FA864B1BC3F4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DF5F-2CA2-4EAB-BB86-21FB4BB2617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8189-FAC8-4E0D-BB9C-FA864B1BC3F4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DF5F-2CA2-4EAB-BB86-21FB4BB2617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8189-FAC8-4E0D-BB9C-FA864B1BC3F4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DF5F-2CA2-4EAB-BB86-21FB4BB2617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8189-FAC8-4E0D-BB9C-FA864B1BC3F4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DF5F-2CA2-4EAB-BB86-21FB4BB2617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88189-FAC8-4E0D-BB9C-FA864B1BC3F4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3DF5F-2CA2-4EAB-BB86-21FB4BB26170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b="1" dirty="0"/>
              <a:t>DUCADO</a:t>
            </a:r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>
                <a:solidFill>
                  <a:schemeClr val="tx1"/>
                </a:solidFill>
              </a:rPr>
              <a:t>Territorio o lugar sobre el que recaía este título o en el que ejercía jurisdicción un duque.</a:t>
            </a:r>
          </a:p>
          <a:p>
            <a:endParaRPr lang="es-ES_trad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DUCADO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DUCADO </dc:title>
  <dc:creator>david</dc:creator>
  <cp:lastModifiedBy>david</cp:lastModifiedBy>
  <cp:revision>1</cp:revision>
  <dcterms:created xsi:type="dcterms:W3CDTF">2008-12-08T10:28:27Z</dcterms:created>
  <dcterms:modified xsi:type="dcterms:W3CDTF">2008-12-08T10:29:29Z</dcterms:modified>
</cp:coreProperties>
</file>