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879BD-5FEE-4A63-A84B-8181E521902D}" type="datetimeFigureOut">
              <a:rPr lang="es-ES_tradnl" smtClean="0"/>
              <a:t>07/12/2008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DE2D-7B0B-43BA-9DE9-6C7EF7759F6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00013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DISTANCIA CENITAL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3071810"/>
            <a:ext cx="4057656" cy="1752600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La distancia cenital es la distancia angular de un astro con respecto al punto más alto del cielo: el cenit. Se mide de 0 a 90 grados desde el cenit al horizonte.</a:t>
            </a:r>
          </a:p>
          <a:p>
            <a:endParaRPr lang="es-ES_tradnl" dirty="0"/>
          </a:p>
        </p:txBody>
      </p:sp>
      <p:pic>
        <p:nvPicPr>
          <p:cNvPr id="4" name="3 Imagen" descr="http://www.galeon.com/casanchi/ast/horizo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4172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DISTANCIA CENITAL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DISTANCIA CENITAL </dc:title>
  <dc:creator>david</dc:creator>
  <cp:lastModifiedBy>david</cp:lastModifiedBy>
  <cp:revision>1</cp:revision>
  <dcterms:created xsi:type="dcterms:W3CDTF">2008-12-07T18:20:26Z</dcterms:created>
  <dcterms:modified xsi:type="dcterms:W3CDTF">2008-12-07T18:23:52Z</dcterms:modified>
</cp:coreProperties>
</file>