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78248-61E9-40D0-AEAD-B69040863CC2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BCA3-3903-4ED8-BBA8-0825ECB1266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78248-61E9-40D0-AEAD-B69040863CC2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BCA3-3903-4ED8-BBA8-0825ECB1266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78248-61E9-40D0-AEAD-B69040863CC2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BCA3-3903-4ED8-BBA8-0825ECB1266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78248-61E9-40D0-AEAD-B69040863CC2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BCA3-3903-4ED8-BBA8-0825ECB1266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78248-61E9-40D0-AEAD-B69040863CC2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BCA3-3903-4ED8-BBA8-0825ECB1266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78248-61E9-40D0-AEAD-B69040863CC2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BCA3-3903-4ED8-BBA8-0825ECB1266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78248-61E9-40D0-AEAD-B69040863CC2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BCA3-3903-4ED8-BBA8-0825ECB1266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78248-61E9-40D0-AEAD-B69040863CC2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BCA3-3903-4ED8-BBA8-0825ECB1266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78248-61E9-40D0-AEAD-B69040863CC2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BCA3-3903-4ED8-BBA8-0825ECB1266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78248-61E9-40D0-AEAD-B69040863CC2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BCA3-3903-4ED8-BBA8-0825ECB1266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78248-61E9-40D0-AEAD-B69040863CC2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BCA3-3903-4ED8-BBA8-0825ECB1266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78248-61E9-40D0-AEAD-B69040863CC2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9BCA3-3903-4ED8-BBA8-0825ECB12666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/>
          <a:lstStyle/>
          <a:p>
            <a:r>
              <a:rPr lang="es-ES" b="1" dirty="0"/>
              <a:t>CAJA NEGRA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857620" y="1714488"/>
            <a:ext cx="4972040" cy="4714908"/>
          </a:xfrm>
        </p:spPr>
        <p:txBody>
          <a:bodyPr>
            <a:normAutofit fontScale="92500" lnSpcReduction="10000"/>
          </a:bodyPr>
          <a:lstStyle/>
          <a:p>
            <a:r>
              <a:rPr lang="es-ES" dirty="0">
                <a:solidFill>
                  <a:schemeClr val="tx1"/>
                </a:solidFill>
              </a:rPr>
              <a:t>Sensor GPS remoto diseñado para ser integrado en el vehículo audio/video permitiendo la utilización conjunta de varias pantallas a bordo. De este modo funciona como un sistema de navegación </a:t>
            </a:r>
            <a:r>
              <a:rPr lang="es-ES" dirty="0" err="1">
                <a:solidFill>
                  <a:schemeClr val="tx1"/>
                </a:solidFill>
              </a:rPr>
              <a:t>Nüvi</a:t>
            </a:r>
            <a:r>
              <a:rPr lang="es-ES" dirty="0">
                <a:solidFill>
                  <a:schemeClr val="tx1"/>
                </a:solidFill>
              </a:rPr>
              <a:t>. Incorpora un receptor de alta sensibilidad para mejorar la recepción de satélites.</a:t>
            </a:r>
            <a:endParaRPr lang="es-ES_tradnl" dirty="0">
              <a:solidFill>
                <a:schemeClr val="tx1"/>
              </a:solidFill>
            </a:endParaRPr>
          </a:p>
          <a:p>
            <a:endParaRPr lang="es-ES_tradnl" dirty="0"/>
          </a:p>
        </p:txBody>
      </p:sp>
      <p:pic>
        <p:nvPicPr>
          <p:cNvPr id="1026" name="Picture 2" descr="GARMIN CAJA NEGRA GVN 53 - Haz click en la imagen para cerrar la venta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714620"/>
            <a:ext cx="28575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47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CAJA NEGRA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CAJA NEGRA </dc:title>
  <dc:creator>david</dc:creator>
  <cp:lastModifiedBy>david</cp:lastModifiedBy>
  <cp:revision>1</cp:revision>
  <dcterms:created xsi:type="dcterms:W3CDTF">2008-12-30T19:37:45Z</dcterms:created>
  <dcterms:modified xsi:type="dcterms:W3CDTF">2008-12-30T19:39:22Z</dcterms:modified>
</cp:coreProperties>
</file>