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08FA-70A2-47A4-B6B5-8801189818B7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9469E-4915-4629-9428-1A97820313AB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s-ES" b="1" dirty="0"/>
              <a:t>DECIBELÍMETRO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00496" y="3071810"/>
            <a:ext cx="4629160" cy="132875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Aparato de medida graduado en decibelios.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1026" name="Picture 2" descr="img?s=MLV&amp;f=7554507_50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300039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DECIBELÍMETRO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DECIBELÍMETRO </dc:title>
  <dc:creator>david</dc:creator>
  <cp:lastModifiedBy>david</cp:lastModifiedBy>
  <cp:revision>1</cp:revision>
  <dcterms:created xsi:type="dcterms:W3CDTF">2008-12-30T19:58:49Z</dcterms:created>
  <dcterms:modified xsi:type="dcterms:W3CDTF">2008-12-30T20:00:13Z</dcterms:modified>
</cp:coreProperties>
</file>