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A4EE-1963-45EB-8BF5-9093151260DF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5435-8E18-473D-9700-21DE6628527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A4EE-1963-45EB-8BF5-9093151260DF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5435-8E18-473D-9700-21DE6628527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A4EE-1963-45EB-8BF5-9093151260DF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5435-8E18-473D-9700-21DE6628527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A4EE-1963-45EB-8BF5-9093151260DF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5435-8E18-473D-9700-21DE6628527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A4EE-1963-45EB-8BF5-9093151260DF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5435-8E18-473D-9700-21DE6628527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A4EE-1963-45EB-8BF5-9093151260DF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5435-8E18-473D-9700-21DE6628527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A4EE-1963-45EB-8BF5-9093151260DF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5435-8E18-473D-9700-21DE6628527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A4EE-1963-45EB-8BF5-9093151260DF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5435-8E18-473D-9700-21DE6628527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A4EE-1963-45EB-8BF5-9093151260DF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5435-8E18-473D-9700-21DE6628527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A4EE-1963-45EB-8BF5-9093151260DF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5435-8E18-473D-9700-21DE6628527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A4EE-1963-45EB-8BF5-9093151260DF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5435-8E18-473D-9700-21DE6628527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DA4EE-1963-45EB-8BF5-9093151260DF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55435-8E18-473D-9700-21DE66285274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EDICTO</a:t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_tradnl" dirty="0">
                <a:solidFill>
                  <a:schemeClr val="tx1"/>
                </a:solidFill>
              </a:rPr>
              <a:t>Mandato, decreto publicado con autoridad del príncipe o del magistrado.</a:t>
            </a:r>
          </a:p>
          <a:p>
            <a:r>
              <a:rPr lang="es-ES_tradnl" dirty="0">
                <a:solidFill>
                  <a:schemeClr val="tx1"/>
                </a:solidFill>
              </a:rPr>
              <a:t>Escrito que se fija en los lugares públicos de las ciudades y poblados, y en el cual se da noticia de algo para que sea notorio a todos.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EDICTO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EDICTO </dc:title>
  <dc:creator>david</dc:creator>
  <cp:lastModifiedBy>david</cp:lastModifiedBy>
  <cp:revision>1</cp:revision>
  <dcterms:created xsi:type="dcterms:W3CDTF">2008-12-20T14:35:57Z</dcterms:created>
  <dcterms:modified xsi:type="dcterms:W3CDTF">2008-12-20T14:36:37Z</dcterms:modified>
</cp:coreProperties>
</file>