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6F0A-D9F1-4542-9C2A-30396D5AEF89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EFF0A-C218-4C66-A710-1780717550CF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s-ES_tradnl" b="1" dirty="0"/>
              <a:t>DISYUNTOR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3286124"/>
            <a:ext cx="3843342" cy="1752600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Dispositivo que corta automáticamente la corriente eléctrica cuando esta sobrepasa una determinada intensidad</a:t>
            </a:r>
          </a:p>
          <a:p>
            <a:endParaRPr lang="es-ES_tradnl" dirty="0"/>
          </a:p>
        </p:txBody>
      </p:sp>
      <p:pic>
        <p:nvPicPr>
          <p:cNvPr id="4" name="3 Imagen" descr="http://www.sikal.com.ar/imagenes/catalogo/siemens_disyuntor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1591310" cy="286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DISYUNTOR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DISYUNTOR </dc:title>
  <dc:creator>david</dc:creator>
  <cp:lastModifiedBy>david</cp:lastModifiedBy>
  <cp:revision>1</cp:revision>
  <dcterms:created xsi:type="dcterms:W3CDTF">2008-12-08T10:04:07Z</dcterms:created>
  <dcterms:modified xsi:type="dcterms:W3CDTF">2008-12-08T10:05:43Z</dcterms:modified>
</cp:coreProperties>
</file>