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A3A4-0C59-434B-BBBD-2BA457024D3C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9AE6-D42C-459E-BED4-F87C1891EE1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s-ES" b="1" dirty="0"/>
              <a:t>CAJETIN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0496" y="2000240"/>
            <a:ext cx="4471974" cy="385765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Espacio situado en los márgenes del plano o de un mapa en el que se indica el nombre del documento, la escala, la fecha y otras referencias básicas. 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lam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212407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CAJETIN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CAJETIN </dc:title>
  <dc:creator>david</dc:creator>
  <cp:lastModifiedBy>david</cp:lastModifiedBy>
  <cp:revision>1</cp:revision>
  <dcterms:created xsi:type="dcterms:W3CDTF">2008-12-30T19:39:28Z</dcterms:created>
  <dcterms:modified xsi:type="dcterms:W3CDTF">2008-12-30T19:41:16Z</dcterms:modified>
</cp:coreProperties>
</file>