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38C08-26FE-478B-9D2B-1E21136F1A7B}" type="datetimeFigureOut">
              <a:rPr lang="es-ES_tradnl" smtClean="0"/>
              <a:t>08/12/2008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46138-C617-484C-ADDA-A214FB5F2808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38C08-26FE-478B-9D2B-1E21136F1A7B}" type="datetimeFigureOut">
              <a:rPr lang="es-ES_tradnl" smtClean="0"/>
              <a:t>08/12/2008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46138-C617-484C-ADDA-A214FB5F2808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38C08-26FE-478B-9D2B-1E21136F1A7B}" type="datetimeFigureOut">
              <a:rPr lang="es-ES_tradnl" smtClean="0"/>
              <a:t>08/12/2008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46138-C617-484C-ADDA-A214FB5F2808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38C08-26FE-478B-9D2B-1E21136F1A7B}" type="datetimeFigureOut">
              <a:rPr lang="es-ES_tradnl" smtClean="0"/>
              <a:t>08/12/2008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46138-C617-484C-ADDA-A214FB5F2808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38C08-26FE-478B-9D2B-1E21136F1A7B}" type="datetimeFigureOut">
              <a:rPr lang="es-ES_tradnl" smtClean="0"/>
              <a:t>08/12/2008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46138-C617-484C-ADDA-A214FB5F2808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38C08-26FE-478B-9D2B-1E21136F1A7B}" type="datetimeFigureOut">
              <a:rPr lang="es-ES_tradnl" smtClean="0"/>
              <a:t>08/12/2008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46138-C617-484C-ADDA-A214FB5F2808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38C08-26FE-478B-9D2B-1E21136F1A7B}" type="datetimeFigureOut">
              <a:rPr lang="es-ES_tradnl" smtClean="0"/>
              <a:t>08/12/2008</a:t>
            </a:fld>
            <a:endParaRPr lang="es-ES_tradn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46138-C617-484C-ADDA-A214FB5F2808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38C08-26FE-478B-9D2B-1E21136F1A7B}" type="datetimeFigureOut">
              <a:rPr lang="es-ES_tradnl" smtClean="0"/>
              <a:t>08/12/2008</a:t>
            </a:fld>
            <a:endParaRPr lang="es-ES_tradn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46138-C617-484C-ADDA-A214FB5F2808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38C08-26FE-478B-9D2B-1E21136F1A7B}" type="datetimeFigureOut">
              <a:rPr lang="es-ES_tradnl" smtClean="0"/>
              <a:t>08/12/2008</a:t>
            </a:fld>
            <a:endParaRPr lang="es-ES_tradn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46138-C617-484C-ADDA-A214FB5F2808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38C08-26FE-478B-9D2B-1E21136F1A7B}" type="datetimeFigureOut">
              <a:rPr lang="es-ES_tradnl" smtClean="0"/>
              <a:t>08/12/2008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46138-C617-484C-ADDA-A214FB5F2808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38C08-26FE-478B-9D2B-1E21136F1A7B}" type="datetimeFigureOut">
              <a:rPr lang="es-ES_tradnl" smtClean="0"/>
              <a:t>08/12/2008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46138-C617-484C-ADDA-A214FB5F2808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038C08-26FE-478B-9D2B-1E21136F1A7B}" type="datetimeFigureOut">
              <a:rPr lang="es-ES_tradnl" smtClean="0"/>
              <a:t>08/12/2008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546138-C617-484C-ADDA-A214FB5F2808}" type="slidenum">
              <a:rPr lang="es-ES_tradnl" smtClean="0"/>
              <a:t>‹Nº›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_tradnl" b="1" dirty="0" err="1"/>
              <a:t>DIVx</a:t>
            </a:r>
            <a:r>
              <a:rPr lang="es-ES_tradnl" dirty="0"/>
              <a:t/>
            </a:r>
            <a:br>
              <a:rPr lang="es-ES_tradnl" dirty="0"/>
            </a:br>
            <a:endParaRPr lang="es-ES_tradnl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_tradnl" dirty="0">
                <a:solidFill>
                  <a:schemeClr val="tx1"/>
                </a:solidFill>
              </a:rPr>
              <a:t>Formato de reproducción de video</a:t>
            </a:r>
          </a:p>
          <a:p>
            <a:endParaRPr lang="es-ES_tradnl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</Words>
  <Application>Microsoft Office PowerPoint</Application>
  <PresentationFormat>Presentación en pantalla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DIVx 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DIVx </dc:title>
  <dc:creator>david</dc:creator>
  <cp:lastModifiedBy>david</cp:lastModifiedBy>
  <cp:revision>1</cp:revision>
  <dcterms:created xsi:type="dcterms:W3CDTF">2008-12-08T10:07:06Z</dcterms:created>
  <dcterms:modified xsi:type="dcterms:W3CDTF">2008-12-08T10:07:39Z</dcterms:modified>
</cp:coreProperties>
</file>