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AEA4-3B5D-4765-9E38-EA4A86B4010D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7B29-3B0A-40BA-A686-270B21F8222F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DEROGAR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Abolir, anular una norma establecida, como una ley o una costumbre.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DEROGAR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DEROGAR </dc:title>
  <dc:creator>david</dc:creator>
  <cp:lastModifiedBy>david</cp:lastModifiedBy>
  <cp:revision>1</cp:revision>
  <dcterms:created xsi:type="dcterms:W3CDTF">2008-12-06T17:31:21Z</dcterms:created>
  <dcterms:modified xsi:type="dcterms:W3CDTF">2008-12-06T17:32:19Z</dcterms:modified>
</cp:coreProperties>
</file>