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B387-14B5-4AB8-9D69-EC1B9DF4CE41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3963-D4A6-4373-A180-1D0E166A48B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B387-14B5-4AB8-9D69-EC1B9DF4CE41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3963-D4A6-4373-A180-1D0E166A48B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B387-14B5-4AB8-9D69-EC1B9DF4CE41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3963-D4A6-4373-A180-1D0E166A48B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B387-14B5-4AB8-9D69-EC1B9DF4CE41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3963-D4A6-4373-A180-1D0E166A48B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B387-14B5-4AB8-9D69-EC1B9DF4CE41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3963-D4A6-4373-A180-1D0E166A48B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B387-14B5-4AB8-9D69-EC1B9DF4CE41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3963-D4A6-4373-A180-1D0E166A48B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B387-14B5-4AB8-9D69-EC1B9DF4CE41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3963-D4A6-4373-A180-1D0E166A48B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B387-14B5-4AB8-9D69-EC1B9DF4CE41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3963-D4A6-4373-A180-1D0E166A48B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B387-14B5-4AB8-9D69-EC1B9DF4CE41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3963-D4A6-4373-A180-1D0E166A48B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B387-14B5-4AB8-9D69-EC1B9DF4CE41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3963-D4A6-4373-A180-1D0E166A48B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B387-14B5-4AB8-9D69-EC1B9DF4CE41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13963-D4A6-4373-A180-1D0E166A48B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FB387-14B5-4AB8-9D69-EC1B9DF4CE41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13963-D4A6-4373-A180-1D0E166A48B3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Impresora" TargetMode="External"/><Relationship Id="rId2" Type="http://schemas.openxmlformats.org/officeDocument/2006/relationships/hyperlink" Target="http://es.wikipedia.org/wiki/Impresi%C3%B3n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es.wikipedia.org/wiki/Ton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/>
              <a:t>DPI(</a:t>
            </a:r>
            <a:r>
              <a:rPr lang="es-ES" b="1" dirty="0"/>
              <a:t>puntos por pulgada)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>
                <a:solidFill>
                  <a:schemeClr val="tx1"/>
                </a:solidFill>
              </a:rPr>
              <a:t>Unidad de medida para resoluciones de </a:t>
            </a:r>
            <a:r>
              <a:rPr lang="es-ES" dirty="0">
                <a:solidFill>
                  <a:schemeClr val="tx1"/>
                </a:solidFill>
                <a:hlinkClick r:id="rId2" tooltip="Impresión"/>
              </a:rPr>
              <a:t>impresión</a:t>
            </a:r>
            <a:r>
              <a:rPr lang="es-ES" dirty="0">
                <a:solidFill>
                  <a:schemeClr val="tx1"/>
                </a:solidFill>
              </a:rPr>
              <a:t>, concretamente, el número de puntos individuales de tinta que una </a:t>
            </a:r>
            <a:r>
              <a:rPr lang="es-ES" dirty="0">
                <a:solidFill>
                  <a:schemeClr val="tx1"/>
                </a:solidFill>
                <a:hlinkClick r:id="rId3" tooltip="Impresora"/>
              </a:rPr>
              <a:t>impresora</a:t>
            </a:r>
            <a:r>
              <a:rPr lang="es-ES" dirty="0">
                <a:solidFill>
                  <a:schemeClr val="tx1"/>
                </a:solidFill>
              </a:rPr>
              <a:t> o </a:t>
            </a:r>
            <a:r>
              <a:rPr lang="es-ES" dirty="0" err="1">
                <a:solidFill>
                  <a:schemeClr val="tx1"/>
                </a:solidFill>
                <a:hlinkClick r:id="rId4" tooltip="Toner"/>
              </a:rPr>
              <a:t>toner</a:t>
            </a:r>
            <a:r>
              <a:rPr lang="es-ES" dirty="0">
                <a:solidFill>
                  <a:schemeClr val="tx1"/>
                </a:solidFill>
              </a:rPr>
              <a:t> puede producir en un espacio lineal de una pulgada.</a:t>
            </a:r>
            <a:endParaRPr lang="es-ES_tradnl" dirty="0">
              <a:solidFill>
                <a:schemeClr val="tx1"/>
              </a:solidFill>
            </a:endParaRPr>
          </a:p>
          <a:p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37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DPI(puntos por pulgada)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DPI(puntos por pulgada) </dc:title>
  <dc:creator>david</dc:creator>
  <cp:lastModifiedBy>david</cp:lastModifiedBy>
  <cp:revision>1</cp:revision>
  <dcterms:created xsi:type="dcterms:W3CDTF">2008-12-08T10:20:37Z</dcterms:created>
  <dcterms:modified xsi:type="dcterms:W3CDTF">2008-12-08T10:27:31Z</dcterms:modified>
</cp:coreProperties>
</file>