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B4E4-A60D-48CB-800E-49F79F42368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E1370-3614-4A5D-BFF6-D68E8D7A053A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Dataci%C3%B3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DENDROCRONOLOGIA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>
                <a:solidFill>
                  <a:schemeClr val="tx1"/>
                </a:solidFill>
                <a:hlinkClick r:id="rId2" tooltip="Datación"/>
              </a:rPr>
              <a:t>Datación</a:t>
            </a:r>
            <a:r>
              <a:rPr lang="es-ES" dirty="0">
                <a:solidFill>
                  <a:schemeClr val="tx1"/>
                </a:solidFill>
              </a:rPr>
              <a:t> por los anillos de los árboles, es un método científico de datación basado en el análisis del patrón de crecimiento de los anillos de los árboles</a:t>
            </a:r>
            <a:endParaRPr lang="es-ES_tradn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DENDROCRONOLOGIA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DENDROCRONOLOGIA </dc:title>
  <dc:creator>david</dc:creator>
  <cp:lastModifiedBy>david</cp:lastModifiedBy>
  <cp:revision>1</cp:revision>
  <dcterms:created xsi:type="dcterms:W3CDTF">2008-12-30T20:06:13Z</dcterms:created>
  <dcterms:modified xsi:type="dcterms:W3CDTF">2008-12-30T20:07:06Z</dcterms:modified>
</cp:coreProperties>
</file>