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A4F9F3-11F6-4AAE-A6DB-AFBFA2E4A948}" type="datetimeFigureOut">
              <a:rPr lang="es-ES" smtClean="0"/>
              <a:t>23/05/2009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8F4F2A-0A6E-4EA4-8E10-92924BFABB9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¿QUE </a:t>
            </a:r>
            <a:r>
              <a:rPr lang="es-ES" b="1" dirty="0"/>
              <a:t>ES LA TEORIA GENERAL DE SISTEMA?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ORIGEN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Idea desarrollada </a:t>
            </a:r>
            <a:r>
              <a:rPr lang="es-ES" dirty="0" smtClean="0"/>
              <a:t>por L. Von </a:t>
            </a:r>
            <a:r>
              <a:rPr lang="es-ES" dirty="0" err="1" smtClean="0"/>
              <a:t>Bertalanffy</a:t>
            </a:r>
            <a:r>
              <a:rPr lang="es-ES" dirty="0" smtClean="0"/>
              <a:t> en </a:t>
            </a:r>
            <a:r>
              <a:rPr lang="es-ES" dirty="0" smtClean="0"/>
              <a:t>1930.</a:t>
            </a:r>
          </a:p>
          <a:p>
            <a:r>
              <a:rPr lang="es-ES" dirty="0" smtClean="0"/>
              <a:t>Un grupo </a:t>
            </a:r>
            <a:r>
              <a:rPr lang="es-ES" dirty="0" smtClean="0"/>
              <a:t>conformado sólo por personas que tenían inquietudes similares formaron la Sociedad para la Investigación de Sistemas Generales conjuntamente con </a:t>
            </a:r>
            <a:r>
              <a:rPr lang="es-ES" dirty="0" err="1" smtClean="0"/>
              <a:t>Anatol</a:t>
            </a:r>
            <a:r>
              <a:rPr lang="es-ES" dirty="0" smtClean="0"/>
              <a:t> </a:t>
            </a:r>
            <a:r>
              <a:rPr lang="es-ES" dirty="0" err="1" smtClean="0"/>
              <a:t>Rapoport</a:t>
            </a:r>
            <a:r>
              <a:rPr lang="es-ES" dirty="0" smtClean="0"/>
              <a:t>, </a:t>
            </a:r>
            <a:r>
              <a:rPr lang="es-ES" dirty="0" err="1" smtClean="0"/>
              <a:t>Kennet</a:t>
            </a:r>
            <a:r>
              <a:rPr lang="es-ES" dirty="0" smtClean="0"/>
              <a:t> </a:t>
            </a:r>
            <a:r>
              <a:rPr lang="es-ES" dirty="0" err="1" smtClean="0"/>
              <a:t>Boulding</a:t>
            </a:r>
            <a:r>
              <a:rPr lang="es-ES" dirty="0" smtClean="0"/>
              <a:t>, Ralph Gerard y otros en </a:t>
            </a:r>
            <a:r>
              <a:rPr lang="es-ES" dirty="0" smtClean="0"/>
              <a:t>1954.</a:t>
            </a:r>
          </a:p>
          <a:p>
            <a:r>
              <a:rPr lang="es-ES" dirty="0" smtClean="0"/>
              <a:t>Cuyos objetivos </a:t>
            </a:r>
            <a:r>
              <a:rPr lang="es-ES" dirty="0" smtClean="0"/>
              <a:t>fueron: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 lvl="2">
              <a:buFont typeface="Wingdings" pitchFamily="2" charset="2"/>
              <a:buChar char="q"/>
            </a:pPr>
            <a:r>
              <a:rPr lang="es-ES" sz="1200" dirty="0" smtClean="0"/>
              <a:t>Realizar una investigación sobre el isomorfismo de conceptos, leyes y modelos en varios campos y facilitar las transferencias entre aquellos.</a:t>
            </a:r>
          </a:p>
          <a:p>
            <a:pPr lvl="2">
              <a:buFont typeface="Wingdings" pitchFamily="2" charset="2"/>
              <a:buChar char="q"/>
            </a:pPr>
            <a:r>
              <a:rPr lang="es-ES" sz="1200" dirty="0" smtClean="0"/>
              <a:t>Promover y desarrollar modelos teóricos en campos en que éstos no existen.</a:t>
            </a:r>
          </a:p>
          <a:p>
            <a:pPr lvl="2">
              <a:buFont typeface="Wingdings" pitchFamily="2" charset="2"/>
              <a:buChar char="q"/>
            </a:pPr>
            <a:r>
              <a:rPr lang="es-ES" sz="1200" dirty="0" smtClean="0"/>
              <a:t>Tendencia a dar una concepción estándar y reducir la duplicidad de los esfuerzos teóricos.</a:t>
            </a:r>
          </a:p>
          <a:p>
            <a:pPr lvl="2">
              <a:buFont typeface="Wingdings" pitchFamily="2" charset="2"/>
              <a:buChar char="q"/>
            </a:pPr>
            <a:r>
              <a:rPr lang="es-ES" sz="1200" dirty="0" smtClean="0"/>
              <a:t>Promocionar la unidad de la ciencia a través de principios conceptuales y mejoramiento de la comunicación entre los especialistas.</a:t>
            </a:r>
          </a:p>
          <a:p>
            <a:endParaRPr lang="es-E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DEFINCION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La teoría general de sistemas puede definirse como una forma ordenada y científica de aproximación y representación del mundo real, y simultáneamente, como una orientación hacia una práctica estimulante para formas de trabajo </a:t>
            </a:r>
            <a:r>
              <a:rPr lang="es-ES" dirty="0" err="1" smtClean="0"/>
              <a:t>transdisciplinario</a:t>
            </a:r>
            <a:r>
              <a:rPr lang="es-ES" dirty="0" smtClean="0"/>
              <a:t>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PROPOSITO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Usar los mismos términos y conceptos para describir rasgos esenciales de sistemas reales muy diferentes; y encontrar leyes generales aplicables a la comprensión de su dinámica. </a:t>
            </a:r>
          </a:p>
          <a:p>
            <a:pPr lvl="0"/>
            <a:r>
              <a:rPr lang="es-ES" dirty="0" smtClean="0"/>
              <a:t>Favorecer, primero, la formalización de las descripciones de la realidad; luego, a partir de ella, permitir la modelización de las interpretaciones que se hacen de ella. </a:t>
            </a:r>
          </a:p>
          <a:p>
            <a:r>
              <a:rPr lang="es-ES" dirty="0" smtClean="0"/>
              <a:t>Facilitar el desarrollo teórico en campos en los que es difícil la </a:t>
            </a:r>
            <a:r>
              <a:rPr lang="es-ES" dirty="0" err="1" smtClean="0"/>
              <a:t>abstrac.ción</a:t>
            </a:r>
            <a:r>
              <a:rPr lang="es-ES" dirty="0" smtClean="0"/>
              <a:t> </a:t>
            </a:r>
            <a:r>
              <a:rPr lang="es-ES" dirty="0" smtClean="0"/>
              <a:t>del </a:t>
            </a:r>
            <a:r>
              <a:rPr lang="es-ES" dirty="0" smtClean="0"/>
              <a:t>objeto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</TotalTime>
  <Words>172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Equidad</vt:lpstr>
      <vt:lpstr>¿QUE ES LA TEORIA GENERAL DE SISTEMA?</vt:lpstr>
      <vt:lpstr>ORIGEN </vt:lpstr>
      <vt:lpstr>DEFINCION </vt:lpstr>
      <vt:lpstr>PROPOSITO 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LA TEORIA GENERAL DE SISTEMA?</dc:title>
  <dc:creator>lo</dc:creator>
  <cp:lastModifiedBy>lo</cp:lastModifiedBy>
  <cp:revision>1</cp:revision>
  <dcterms:created xsi:type="dcterms:W3CDTF">2009-05-23T16:01:29Z</dcterms:created>
  <dcterms:modified xsi:type="dcterms:W3CDTF">2009-05-23T16:06:51Z</dcterms:modified>
</cp:coreProperties>
</file>