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668F-CCAD-4257-BF3E-7B001391AE87}" type="datetimeFigureOut">
              <a:rPr lang="es-CL" smtClean="0"/>
              <a:t>26-08-2009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3233-2AB0-4FDE-99D2-3F2B8868E8D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xcfvgfg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fgdfgdg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sdfsdfsd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xcfvgfg</vt:lpstr>
      <vt:lpstr>sdfsdfsd</vt:lpstr>
    </vt:vector>
  </TitlesOfParts>
  <Company>Universidad Mayor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xcfvgfg</dc:title>
  <dc:creator>temuco</dc:creator>
  <cp:lastModifiedBy>temuco</cp:lastModifiedBy>
  <cp:revision>1</cp:revision>
  <dcterms:created xsi:type="dcterms:W3CDTF">2009-08-26T20:45:56Z</dcterms:created>
  <dcterms:modified xsi:type="dcterms:W3CDTF">2009-08-26T20:46:43Z</dcterms:modified>
</cp:coreProperties>
</file>