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EA64-F977-49F0-8821-C0C558AC64E5}" type="datetimeFigureOut">
              <a:rPr lang="es-CL" smtClean="0"/>
              <a:t>08-11-2009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9CA6-F977-403A-900D-659D38E5D854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EA64-F977-49F0-8821-C0C558AC64E5}" type="datetimeFigureOut">
              <a:rPr lang="es-CL" smtClean="0"/>
              <a:t>08-11-2009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9CA6-F977-403A-900D-659D38E5D854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EA64-F977-49F0-8821-C0C558AC64E5}" type="datetimeFigureOut">
              <a:rPr lang="es-CL" smtClean="0"/>
              <a:t>08-11-2009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9CA6-F977-403A-900D-659D38E5D854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EA64-F977-49F0-8821-C0C558AC64E5}" type="datetimeFigureOut">
              <a:rPr lang="es-CL" smtClean="0"/>
              <a:t>08-11-2009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9CA6-F977-403A-900D-659D38E5D854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EA64-F977-49F0-8821-C0C558AC64E5}" type="datetimeFigureOut">
              <a:rPr lang="es-CL" smtClean="0"/>
              <a:t>08-11-2009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9CA6-F977-403A-900D-659D38E5D854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EA64-F977-49F0-8821-C0C558AC64E5}" type="datetimeFigureOut">
              <a:rPr lang="es-CL" smtClean="0"/>
              <a:t>08-11-2009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9CA6-F977-403A-900D-659D38E5D854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EA64-F977-49F0-8821-C0C558AC64E5}" type="datetimeFigureOut">
              <a:rPr lang="es-CL" smtClean="0"/>
              <a:t>08-11-2009</a:t>
            </a:fld>
            <a:endParaRPr lang="es-C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9CA6-F977-403A-900D-659D38E5D854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EA64-F977-49F0-8821-C0C558AC64E5}" type="datetimeFigureOut">
              <a:rPr lang="es-CL" smtClean="0"/>
              <a:t>08-11-2009</a:t>
            </a:fld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9CA6-F977-403A-900D-659D38E5D854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EA64-F977-49F0-8821-C0C558AC64E5}" type="datetimeFigureOut">
              <a:rPr lang="es-CL" smtClean="0"/>
              <a:t>08-11-2009</a:t>
            </a:fld>
            <a:endParaRPr lang="es-C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9CA6-F977-403A-900D-659D38E5D854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EA64-F977-49F0-8821-C0C558AC64E5}" type="datetimeFigureOut">
              <a:rPr lang="es-CL" smtClean="0"/>
              <a:t>08-11-2009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9CA6-F977-403A-900D-659D38E5D854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EA64-F977-49F0-8821-C0C558AC64E5}" type="datetimeFigureOut">
              <a:rPr lang="es-CL" smtClean="0"/>
              <a:t>08-11-2009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9CA6-F977-403A-900D-659D38E5D854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3EA64-F977-49F0-8821-C0C558AC64E5}" type="datetimeFigureOut">
              <a:rPr lang="es-CL" smtClean="0"/>
              <a:t>08-11-2009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A9CA6-F977-403A-900D-659D38E5D854}" type="slidenum">
              <a:rPr lang="es-CL" smtClean="0"/>
              <a:t>‹Nº›</a:t>
            </a:fld>
            <a:endParaRPr lang="es-C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285860"/>
            <a:ext cx="8253135" cy="4572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 rot="20000123">
            <a:off x="2846157" y="2456336"/>
            <a:ext cx="335758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/>
              <a:t>Si te hice enojar,</a:t>
            </a:r>
          </a:p>
          <a:p>
            <a:r>
              <a:rPr lang="es-CL" sz="1200" dirty="0"/>
              <a:t>fue sin querer...</a:t>
            </a:r>
          </a:p>
          <a:p>
            <a:r>
              <a:rPr lang="es-CL" sz="1200" dirty="0"/>
              <a:t>¿Me podrías perdonar?,</a:t>
            </a:r>
          </a:p>
          <a:p>
            <a:r>
              <a:rPr lang="es-CL" sz="1200" dirty="0"/>
              <a:t>¿Dime que hice mal ahora?,</a:t>
            </a:r>
          </a:p>
          <a:p>
            <a:r>
              <a:rPr lang="es-CL" sz="1200" dirty="0">
                <a:solidFill>
                  <a:schemeClr val="bg1"/>
                </a:solidFill>
              </a:rPr>
              <a:t>para poder enmendar</a:t>
            </a:r>
          </a:p>
          <a:p>
            <a:r>
              <a:rPr lang="es-CL" sz="1200" dirty="0">
                <a:solidFill>
                  <a:schemeClr val="bg1"/>
                </a:solidFill>
              </a:rPr>
              <a:t>mi mal actuar.</a:t>
            </a:r>
          </a:p>
          <a:p>
            <a:r>
              <a:rPr lang="es-CL" sz="1200" dirty="0">
                <a:solidFill>
                  <a:schemeClr val="bg1"/>
                </a:solidFill>
              </a:rPr>
              <a:t> </a:t>
            </a:r>
            <a:r>
              <a:rPr lang="es-CL" sz="1200" dirty="0" smtClean="0">
                <a:solidFill>
                  <a:schemeClr val="bg1"/>
                </a:solidFill>
              </a:rPr>
              <a:t>¿</a:t>
            </a:r>
            <a:r>
              <a:rPr lang="es-CL" sz="1200" dirty="0">
                <a:solidFill>
                  <a:schemeClr val="bg1"/>
                </a:solidFill>
              </a:rPr>
              <a:t>Acaso mande una mala señal?,</a:t>
            </a:r>
          </a:p>
          <a:p>
            <a:r>
              <a:rPr lang="es-CL" sz="1200" dirty="0">
                <a:solidFill>
                  <a:schemeClr val="bg1"/>
                </a:solidFill>
              </a:rPr>
              <a:t>¿O no supe?, ¿O no  quise?,</a:t>
            </a:r>
          </a:p>
          <a:p>
            <a:r>
              <a:rPr lang="es-CL" sz="1200" dirty="0">
                <a:solidFill>
                  <a:schemeClr val="bg1"/>
                </a:solidFill>
              </a:rPr>
              <a:t>entender.</a:t>
            </a:r>
          </a:p>
          <a:p>
            <a:r>
              <a:rPr lang="es-CL" sz="1200" dirty="0">
                <a:solidFill>
                  <a:schemeClr val="bg1"/>
                </a:solidFill>
              </a:rPr>
              <a:t> </a:t>
            </a:r>
            <a:r>
              <a:rPr lang="es-CL" sz="1200" dirty="0" smtClean="0">
                <a:solidFill>
                  <a:schemeClr val="bg1"/>
                </a:solidFill>
              </a:rPr>
              <a:t>La </a:t>
            </a:r>
            <a:r>
              <a:rPr lang="es-CL" sz="1200" dirty="0">
                <a:solidFill>
                  <a:schemeClr val="bg1"/>
                </a:solidFill>
              </a:rPr>
              <a:t>verdad, me siento fatal.</a:t>
            </a:r>
          </a:p>
          <a:p>
            <a:r>
              <a:rPr lang="es-CL" sz="1200" dirty="0">
                <a:solidFill>
                  <a:schemeClr val="bg1"/>
                </a:solidFill>
              </a:rPr>
              <a:t>No quería tu lejanía,</a:t>
            </a:r>
          </a:p>
          <a:p>
            <a:r>
              <a:rPr lang="es-CL" sz="1200" dirty="0"/>
              <a:t>no la quería, de verdad.</a:t>
            </a:r>
          </a:p>
          <a:p>
            <a:r>
              <a:rPr lang="es-CL" sz="1200" dirty="0"/>
              <a:t>No me gusta.</a:t>
            </a:r>
          </a:p>
          <a:p>
            <a:r>
              <a:rPr lang="es-CL" sz="1200" dirty="0"/>
              <a:t> </a:t>
            </a:r>
            <a:r>
              <a:rPr lang="es-CL" sz="1200" dirty="0" smtClean="0"/>
              <a:t>¿</a:t>
            </a:r>
            <a:r>
              <a:rPr lang="es-CL" sz="1200" dirty="0"/>
              <a:t>Que puedo hacer?,</a:t>
            </a:r>
          </a:p>
          <a:p>
            <a:r>
              <a:rPr lang="es-CL" sz="1200" dirty="0"/>
              <a:t>¿Como cambiar?,</a:t>
            </a:r>
          </a:p>
          <a:p>
            <a:r>
              <a:rPr lang="es-CL" sz="1200" dirty="0"/>
              <a:t>lo que hice mal.</a:t>
            </a:r>
          </a:p>
          <a:p>
            <a:r>
              <a:rPr lang="es-CL" sz="1200" dirty="0"/>
              <a:t> </a:t>
            </a:r>
            <a:r>
              <a:rPr lang="es-CL" sz="1200" dirty="0" smtClean="0"/>
              <a:t>Podre</a:t>
            </a:r>
            <a:r>
              <a:rPr lang="es-CL" sz="1200" dirty="0"/>
              <a:t>, lo lograre,</a:t>
            </a:r>
          </a:p>
          <a:p>
            <a:r>
              <a:rPr lang="es-CL" sz="1200" dirty="0"/>
              <a:t>si me dices que fue,</a:t>
            </a:r>
          </a:p>
          <a:p>
            <a:r>
              <a:rPr lang="es-CL" sz="1200" dirty="0"/>
              <a:t>dime por favor,</a:t>
            </a:r>
          </a:p>
          <a:p>
            <a:r>
              <a:rPr lang="es-CL" sz="1200" dirty="0"/>
              <a:t>y te aseguro que reparare,</a:t>
            </a:r>
          </a:p>
          <a:p>
            <a:r>
              <a:rPr lang="es-CL" sz="1200" dirty="0"/>
              <a:t>mi error.</a:t>
            </a:r>
          </a:p>
          <a:p>
            <a:endParaRPr lang="es-CL" dirty="0"/>
          </a:p>
        </p:txBody>
      </p:sp>
      <p:sp>
        <p:nvSpPr>
          <p:cNvPr id="8" name="7 CuadroTexto"/>
          <p:cNvSpPr txBox="1"/>
          <p:nvPr/>
        </p:nvSpPr>
        <p:spPr>
          <a:xfrm rot="21116383">
            <a:off x="2320600" y="231735"/>
            <a:ext cx="34290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 smtClean="0"/>
              <a:t>PD: la boca del dibujito depende de cómo estés conmigo. </a:t>
            </a:r>
          </a:p>
          <a:p>
            <a:r>
              <a:rPr lang="es-CL" sz="1200" dirty="0" smtClean="0"/>
              <a:t>Pucha se que estas ocupada pero no me habías tratado así otras veces y pucha que quiere que le diga pos me tiene triste, ni siquiera se porque o que hice para que estés así conmigo…</a:t>
            </a:r>
          </a:p>
          <a:p>
            <a:r>
              <a:rPr lang="es-CL" sz="1200" dirty="0" smtClean="0"/>
              <a:t>Intente  que no tuviera esto ninguna falta de </a:t>
            </a:r>
            <a:r>
              <a:rPr lang="es-CL" sz="1200" dirty="0" smtClean="0">
                <a:solidFill>
                  <a:schemeClr val="bg1"/>
                </a:solidFill>
              </a:rPr>
              <a:t>ortogr</a:t>
            </a:r>
            <a:r>
              <a:rPr lang="es-CL" sz="1200" dirty="0" smtClean="0"/>
              <a:t>afía perdona si se me fue una, y ya no estés así conmigo si ???.  </a:t>
            </a:r>
            <a:endParaRPr lang="es-CL" sz="1200" dirty="0"/>
          </a:p>
        </p:txBody>
      </p:sp>
      <p:sp>
        <p:nvSpPr>
          <p:cNvPr id="9" name="8 CuadroTexto"/>
          <p:cNvSpPr txBox="1"/>
          <p:nvPr/>
        </p:nvSpPr>
        <p:spPr>
          <a:xfrm>
            <a:off x="500034" y="214290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Oye…</a:t>
            </a:r>
            <a:endParaRPr lang="es-C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188</Words>
  <Application>Microsoft Office PowerPoint</Application>
  <PresentationFormat>Presentación en pantalla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 José</dc:creator>
  <cp:lastModifiedBy>Maria José</cp:lastModifiedBy>
  <cp:revision>3</cp:revision>
  <dcterms:created xsi:type="dcterms:W3CDTF">2009-11-08T04:43:39Z</dcterms:created>
  <dcterms:modified xsi:type="dcterms:W3CDTF">2009-11-08T05:07:13Z</dcterms:modified>
</cp:coreProperties>
</file>