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8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7606-4FE8-40B5-BD5C-BD5FE2A3B4E1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A9A71-5FAE-4BD2-87CD-DBA4BA1547E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es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03562" cy="23400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85992"/>
            <a:ext cx="9144000" cy="1571636"/>
          </a:xfrm>
          <a:prstGeom prst="rect">
            <a:avLst/>
          </a:prstGeom>
          <a:gradFill flip="none" rotWithShape="1">
            <a:gsLst>
              <a:gs pos="30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Ad opera di:</a:t>
            </a:r>
          </a:p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Matteo </a:t>
            </a:r>
            <a:r>
              <a:rPr lang="it-IT" sz="3200" dirty="0" err="1" smtClean="0">
                <a:solidFill>
                  <a:schemeClr val="bg1"/>
                </a:solidFill>
                <a:latin typeface="Monotype Corsiva" pitchFamily="66" charset="0"/>
              </a:rPr>
              <a:t>Donatelli</a:t>
            </a:r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 e Maurizio Di Paolo</a:t>
            </a:r>
            <a:endParaRPr lang="it-IT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71802" y="0"/>
            <a:ext cx="6072198" cy="228599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logo_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466" y="2000240"/>
            <a:ext cx="2298534" cy="2143140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14612" y="0"/>
            <a:ext cx="67627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Presentazione su :</a:t>
            </a:r>
          </a:p>
          <a:p>
            <a:pPr algn="ctr">
              <a:spcBef>
                <a:spcPct val="50000"/>
              </a:spcBef>
            </a:pPr>
            <a:r>
              <a:rPr lang="it-IT" sz="4000" b="1" smtClean="0">
                <a:solidFill>
                  <a:schemeClr val="bg1"/>
                </a:solidFill>
                <a:latin typeface="Monotype Corsiva" pitchFamily="66" charset="0"/>
              </a:rPr>
              <a:t>Elettropneumatica</a:t>
            </a:r>
            <a:endParaRPr lang="it-IT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7055"/>
            <a:ext cx="2857488" cy="29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01024" y="6286520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289583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469960" cy="18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10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1743075"/>
            <a:ext cx="68103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6338" y="1719263"/>
            <a:ext cx="67913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001056" cy="437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00174"/>
            <a:ext cx="72199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14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643050"/>
            <a:ext cx="71247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15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00174"/>
            <a:ext cx="73628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16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00174"/>
            <a:ext cx="71723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17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85926"/>
            <a:ext cx="7172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18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643050"/>
            <a:ext cx="71056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19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00174"/>
            <a:ext cx="699135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33524"/>
            <a:ext cx="8143932" cy="38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20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857364"/>
            <a:ext cx="71913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00174"/>
            <a:ext cx="66865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571612"/>
            <a:ext cx="6838950" cy="434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00174"/>
            <a:ext cx="724852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24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00174"/>
            <a:ext cx="75057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25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1113" y="1824038"/>
            <a:ext cx="65817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es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03562" cy="23400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85992"/>
            <a:ext cx="9144000" cy="1571636"/>
          </a:xfrm>
          <a:prstGeom prst="rect">
            <a:avLst/>
          </a:prstGeom>
          <a:gradFill flip="none" rotWithShape="1">
            <a:gsLst>
              <a:gs pos="30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Ad opera di:</a:t>
            </a:r>
          </a:p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Matteo </a:t>
            </a:r>
            <a:r>
              <a:rPr lang="it-IT" sz="3200" dirty="0" err="1" smtClean="0">
                <a:solidFill>
                  <a:schemeClr val="bg1"/>
                </a:solidFill>
                <a:latin typeface="Monotype Corsiva" pitchFamily="66" charset="0"/>
              </a:rPr>
              <a:t>Donatelli</a:t>
            </a:r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 e Maurizio Di Paolo</a:t>
            </a:r>
            <a:endParaRPr lang="it-IT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71802" y="0"/>
            <a:ext cx="6072198" cy="228599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logo_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466" y="2000240"/>
            <a:ext cx="2298534" cy="2143140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14612" y="0"/>
            <a:ext cx="67627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Presentazione su :</a:t>
            </a:r>
          </a:p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Elettropneumatica</a:t>
            </a:r>
            <a:endParaRPr lang="it-IT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7055"/>
            <a:ext cx="2857488" cy="29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01024" y="6286520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26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289583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469960" cy="18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 rot="20083564">
            <a:off x="3178164" y="1983676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smtClean="0">
                <a:latin typeface="Monotype Corsiva" pitchFamily="66" charset="0"/>
              </a:rPr>
              <a:t>FINE</a:t>
            </a:r>
            <a:endParaRPr lang="it-IT" sz="9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4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5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6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81439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7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33524"/>
            <a:ext cx="8143932" cy="439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8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8788" y="2214563"/>
            <a:ext cx="5686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Elettropneumatica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9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1612"/>
            <a:ext cx="8072494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487</Words>
  <Application>Microsoft Office PowerPoint</Application>
  <PresentationFormat>Presentazione su schermo (4:3)</PresentationFormat>
  <Paragraphs>107</Paragraphs>
  <Slides>26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Matteo</dc:creator>
  <cp:lastModifiedBy>Matteo</cp:lastModifiedBy>
  <cp:revision>41</cp:revision>
  <dcterms:created xsi:type="dcterms:W3CDTF">2010-01-14T19:06:07Z</dcterms:created>
  <dcterms:modified xsi:type="dcterms:W3CDTF">2010-01-15T20:44:32Z</dcterms:modified>
</cp:coreProperties>
</file>