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6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6" r:id="rId29"/>
    <p:sldId id="280" r:id="rId3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57606-4FE8-40B5-BD5C-BD5FE2A3B4E1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A9A71-5FAE-4BD2-87CD-DBA4BA1547E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11</a:t>
            </a:fld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19</a:t>
            </a:fld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22</a:t>
            </a:fld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23</a:t>
            </a:fld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25</a:t>
            </a:fld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26</a:t>
            </a:fld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27</a:t>
            </a:fld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28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A9A71-5FAE-4BD2-87CD-DBA4BA1547EE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15/01/2010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Attuatori e valvole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7288" y="1609725"/>
            <a:ext cx="682942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71612"/>
            <a:ext cx="7362825" cy="437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66813" y="1600200"/>
            <a:ext cx="68103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571612"/>
            <a:ext cx="70294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00174"/>
            <a:ext cx="6696075" cy="441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00174"/>
            <a:ext cx="70675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67056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71612"/>
            <a:ext cx="69627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643050"/>
            <a:ext cx="68199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19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69437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66825" y="1619250"/>
            <a:ext cx="66103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20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925" y="1795463"/>
            <a:ext cx="653415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21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714488"/>
            <a:ext cx="6915150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22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850" y="1771650"/>
            <a:ext cx="69723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19175" y="1576388"/>
            <a:ext cx="71056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5"/>
            <a:ext cx="767715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1571612"/>
            <a:ext cx="5924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1643050"/>
            <a:ext cx="659130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643050"/>
            <a:ext cx="687705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6" y="1515878"/>
            <a:ext cx="7437681" cy="441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ester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103562" cy="2340086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85992"/>
            <a:ext cx="9144000" cy="1571636"/>
          </a:xfrm>
          <a:prstGeom prst="rect">
            <a:avLst/>
          </a:prstGeom>
          <a:gradFill flip="none" rotWithShape="1">
            <a:gsLst>
              <a:gs pos="30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642910" y="2428868"/>
            <a:ext cx="57864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Ad opera di:</a:t>
            </a:r>
          </a:p>
          <a:p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Matteo </a:t>
            </a:r>
            <a:r>
              <a:rPr lang="it-IT" sz="3200" dirty="0" err="1" smtClean="0">
                <a:solidFill>
                  <a:schemeClr val="bg1"/>
                </a:solidFill>
                <a:latin typeface="Monotype Corsiva" pitchFamily="66" charset="0"/>
              </a:rPr>
              <a:t>Donatelli</a:t>
            </a:r>
            <a:r>
              <a:rPr lang="it-IT" sz="3200" dirty="0" smtClean="0">
                <a:solidFill>
                  <a:schemeClr val="bg1"/>
                </a:solidFill>
                <a:latin typeface="Monotype Corsiva" pitchFamily="66" charset="0"/>
              </a:rPr>
              <a:t> e Maurizio Di Paolo</a:t>
            </a:r>
            <a:endParaRPr lang="it-IT" sz="32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3071802" y="0"/>
            <a:ext cx="6072198" cy="228599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logo_new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45466" y="2000240"/>
            <a:ext cx="2298534" cy="2143140"/>
          </a:xfrm>
          <a:prstGeom prst="rect">
            <a:avLst/>
          </a:prstGeom>
        </p:spPr>
      </p:pic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714612" y="0"/>
            <a:ext cx="6762750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Presentazione su :</a:t>
            </a:r>
          </a:p>
          <a:p>
            <a:pPr algn="ctr">
              <a:spcBef>
                <a:spcPct val="50000"/>
              </a:spcBef>
            </a:pPr>
            <a:r>
              <a:rPr lang="it-IT" sz="4000" b="1" dirty="0" smtClean="0">
                <a:solidFill>
                  <a:schemeClr val="bg1"/>
                </a:solidFill>
                <a:latin typeface="Monotype Corsiva" pitchFamily="66" charset="0"/>
              </a:rPr>
              <a:t>Attuatori e valvole</a:t>
            </a:r>
            <a:endParaRPr lang="it-IT" sz="4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7055"/>
            <a:ext cx="2857488" cy="291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001024" y="6286520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29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929066"/>
            <a:ext cx="2895839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4357694"/>
            <a:ext cx="2469960" cy="180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sellaDiTesto 12"/>
          <p:cNvSpPr txBox="1"/>
          <p:nvPr/>
        </p:nvSpPr>
        <p:spPr>
          <a:xfrm rot="20083564">
            <a:off x="3178164" y="1983676"/>
            <a:ext cx="3286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600" dirty="0" smtClean="0">
                <a:latin typeface="Monotype Corsiva" pitchFamily="66" charset="0"/>
              </a:rPr>
              <a:t>FINE</a:t>
            </a:r>
            <a:endParaRPr lang="it-IT" sz="96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decel="100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decel="100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decel="100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3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111111Immagin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571612"/>
            <a:ext cx="6944695" cy="43488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4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500174"/>
            <a:ext cx="741045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5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571612"/>
            <a:ext cx="7143750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6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500174"/>
            <a:ext cx="67627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7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1500174"/>
            <a:ext cx="70389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8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500188"/>
            <a:ext cx="7162800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0" y="6500834"/>
            <a:ext cx="9144000" cy="1752600"/>
          </a:xfrm>
        </p:spPr>
        <p:txBody>
          <a:bodyPr/>
          <a:lstStyle/>
          <a:p>
            <a:pPr algn="l"/>
            <a:r>
              <a:rPr lang="it-IT" sz="2000" dirty="0" smtClean="0">
                <a:solidFill>
                  <a:schemeClr val="tx1"/>
                </a:solidFill>
              </a:rPr>
              <a:t>© 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Matteo </a:t>
            </a:r>
            <a:r>
              <a:rPr lang="it-IT" sz="2000" dirty="0" err="1" smtClean="0">
                <a:solidFill>
                  <a:schemeClr val="tx1"/>
                </a:solidFill>
                <a:latin typeface="Monotype Corsiva" pitchFamily="66" charset="0"/>
              </a:rPr>
              <a:t>Donatelli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– Maurizio Di Paolo </a:t>
            </a:r>
            <a:r>
              <a:rPr lang="it-IT" sz="2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it-IT" sz="2000" dirty="0" smtClean="0">
                <a:solidFill>
                  <a:schemeClr val="tx1"/>
                </a:solidFill>
                <a:latin typeface="Monotype Corsiva" pitchFamily="66" charset="0"/>
              </a:rPr>
              <a:t> B Elettronica A.S. 2009/2010           ITIS    Lanciano</a:t>
            </a:r>
            <a:endParaRPr lang="it-IT" sz="2000" dirty="0" smtClean="0">
              <a:solidFill>
                <a:schemeClr val="tx1"/>
              </a:solidFill>
            </a:endParaRPr>
          </a:p>
          <a:p>
            <a:endParaRPr lang="it-IT" dirty="0">
              <a:latin typeface="Monotype Corsiva" pitchFamily="66" charset="0"/>
            </a:endParaRPr>
          </a:p>
        </p:txBody>
      </p:sp>
      <p:pic>
        <p:nvPicPr>
          <p:cNvPr id="5" name="Immagine 4" descr="logo_new.gif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0"/>
            <a:ext cx="928694" cy="86590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6429396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 rot="5400000">
            <a:off x="6929466" y="6643698"/>
            <a:ext cx="35716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928670"/>
            <a:ext cx="9144000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ctangle 2"/>
          <p:cNvSpPr txBox="1">
            <a:spLocks noChangeAspect="1" noChangeArrowheads="1"/>
          </p:cNvSpPr>
          <p:nvPr/>
        </p:nvSpPr>
        <p:spPr>
          <a:xfrm>
            <a:off x="719138" y="34925"/>
            <a:ext cx="5943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   </a:t>
            </a:r>
            <a:r>
              <a:rPr kumimoji="0" lang="it-IT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Attuatori e valvole</a:t>
            </a:r>
            <a:endParaRPr kumimoji="0" lang="it-IT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0"/>
          </p:nvPr>
        </p:nvSpPr>
        <p:spPr>
          <a:xfrm>
            <a:off x="8215338" y="357166"/>
            <a:ext cx="1362075" cy="244475"/>
          </a:xfrm>
        </p:spPr>
        <p:txBody>
          <a:bodyPr/>
          <a:lstStyle/>
          <a:p>
            <a:fld id="{7B296D13-1E9E-43B3-9727-682E680B4833}" type="slidenum">
              <a:rPr lang="it-IT" sz="5400" b="1">
                <a:solidFill>
                  <a:schemeClr val="tx1"/>
                </a:solidFill>
                <a:latin typeface="Monotype Corsiva" pitchFamily="66" charset="0"/>
              </a:rPr>
              <a:pPr/>
              <a:t>9</a:t>
            </a:fld>
            <a:endParaRPr lang="it-IT" sz="54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8001024" y="0"/>
            <a:ext cx="1142976" cy="71438"/>
          </a:xfrm>
          <a:prstGeom prst="rect">
            <a:avLst/>
          </a:prstGeom>
          <a:gradFill flip="none" rotWithShape="1">
            <a:gsLst>
              <a:gs pos="2200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Indietro o precedente 11">
            <a:hlinkClick r:id="" action="ppaction://hlinkshowjump?jump=previousslide" highlightClick="1"/>
          </p:cNvPr>
          <p:cNvSpPr/>
          <p:nvPr/>
        </p:nvSpPr>
        <p:spPr>
          <a:xfrm>
            <a:off x="0" y="0"/>
            <a:ext cx="928662" cy="428604"/>
          </a:xfrm>
          <a:prstGeom prst="actionButtonBackPrevious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Avanti o successivo 12">
            <a:hlinkClick r:id="" action="ppaction://hlinkshowjump?jump=nextslide" highlightClick="1"/>
          </p:cNvPr>
          <p:cNvSpPr/>
          <p:nvPr/>
        </p:nvSpPr>
        <p:spPr>
          <a:xfrm>
            <a:off x="0" y="500042"/>
            <a:ext cx="928662" cy="428628"/>
          </a:xfrm>
          <a:prstGeom prst="actionButtonForwardNex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0" y="1071546"/>
            <a:ext cx="9144000" cy="5286412"/>
          </a:xfrm>
          <a:prstGeom prst="rect">
            <a:avLst/>
          </a:prstGeom>
          <a:gradFill flip="none" rotWithShape="1">
            <a:gsLst>
              <a:gs pos="0">
                <a:srgbClr val="3399FF"/>
              </a:gs>
              <a:gs pos="16000">
                <a:srgbClr val="00CCCC"/>
              </a:gs>
              <a:gs pos="47000">
                <a:srgbClr val="9999FF"/>
              </a:gs>
              <a:gs pos="60001">
                <a:srgbClr val="2E6792"/>
              </a:gs>
              <a:gs pos="71001">
                <a:srgbClr val="3333CC"/>
              </a:gs>
              <a:gs pos="81000">
                <a:srgbClr val="1170FF"/>
              </a:gs>
              <a:gs pos="100000">
                <a:srgbClr val="006699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428596" y="1428736"/>
            <a:ext cx="8286808" cy="4572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643050"/>
            <a:ext cx="734377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602</Words>
  <Application>Microsoft Office PowerPoint</Application>
  <PresentationFormat>Presentazione su schermo (4:3)</PresentationFormat>
  <Paragraphs>119</Paragraphs>
  <Slides>29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0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Matteo</dc:creator>
  <cp:lastModifiedBy>Matteo</cp:lastModifiedBy>
  <cp:revision>44</cp:revision>
  <dcterms:created xsi:type="dcterms:W3CDTF">2010-01-14T19:06:07Z</dcterms:created>
  <dcterms:modified xsi:type="dcterms:W3CDTF">2010-01-15T21:07:53Z</dcterms:modified>
</cp:coreProperties>
</file>