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D7B4A-A6D0-4174-AC93-2216318D7EC4}" type="datetimeFigureOut">
              <a:rPr lang="en-US" smtClean="0"/>
              <a:t>2/9/2010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1117-305E-4872-B570-86E9C7F61C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D7B4A-A6D0-4174-AC93-2216318D7EC4}" type="datetimeFigureOut">
              <a:rPr lang="en-US" smtClean="0"/>
              <a:t>2/9/2010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1117-305E-4872-B570-86E9C7F61C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D7B4A-A6D0-4174-AC93-2216318D7EC4}" type="datetimeFigureOut">
              <a:rPr lang="en-US" smtClean="0"/>
              <a:t>2/9/2010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1117-305E-4872-B570-86E9C7F61C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D7B4A-A6D0-4174-AC93-2216318D7EC4}" type="datetimeFigureOut">
              <a:rPr lang="en-US" smtClean="0"/>
              <a:t>2/9/2010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1117-305E-4872-B570-86E9C7F61C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D7B4A-A6D0-4174-AC93-2216318D7EC4}" type="datetimeFigureOut">
              <a:rPr lang="en-US" smtClean="0"/>
              <a:t>2/9/2010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1117-305E-4872-B570-86E9C7F61C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D7B4A-A6D0-4174-AC93-2216318D7EC4}" type="datetimeFigureOut">
              <a:rPr lang="en-US" smtClean="0"/>
              <a:t>2/9/2010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1117-305E-4872-B570-86E9C7F61C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D7B4A-A6D0-4174-AC93-2216318D7EC4}" type="datetimeFigureOut">
              <a:rPr lang="en-US" smtClean="0"/>
              <a:t>2/9/2010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1117-305E-4872-B570-86E9C7F61C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D7B4A-A6D0-4174-AC93-2216318D7EC4}" type="datetimeFigureOut">
              <a:rPr lang="en-US" smtClean="0"/>
              <a:t>2/9/2010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1117-305E-4872-B570-86E9C7F61C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D7B4A-A6D0-4174-AC93-2216318D7EC4}" type="datetimeFigureOut">
              <a:rPr lang="en-US" smtClean="0"/>
              <a:t>2/9/2010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1117-305E-4872-B570-86E9C7F61C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D7B4A-A6D0-4174-AC93-2216318D7EC4}" type="datetimeFigureOut">
              <a:rPr lang="en-US" smtClean="0"/>
              <a:t>2/9/2010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1117-305E-4872-B570-86E9C7F61C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D7B4A-A6D0-4174-AC93-2216318D7EC4}" type="datetimeFigureOut">
              <a:rPr lang="en-US" smtClean="0"/>
              <a:t>2/9/2010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1117-305E-4872-B570-86E9C7F61C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D7B4A-A6D0-4174-AC93-2216318D7EC4}" type="datetimeFigureOut">
              <a:rPr lang="en-US" smtClean="0"/>
              <a:t>2/9/2010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41117-305E-4872-B570-86E9C7F61C5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Panorama da sala de aul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64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Wagner</dc:creator>
  <cp:lastModifiedBy>Wagner</cp:lastModifiedBy>
  <cp:revision>1</cp:revision>
  <dcterms:created xsi:type="dcterms:W3CDTF">2010-02-09T13:21:43Z</dcterms:created>
  <dcterms:modified xsi:type="dcterms:W3CDTF">2010-02-09T13:22:07Z</dcterms:modified>
</cp:coreProperties>
</file>