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49167-A57E-425E-8E69-A063F30B4313}" type="datetimeFigureOut">
              <a:rPr lang="es-ES" smtClean="0"/>
              <a:t>18/03/2010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E2C4-E8E3-4DE4-879D-74338E79B7BB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49167-A57E-425E-8E69-A063F30B4313}" type="datetimeFigureOut">
              <a:rPr lang="es-ES" smtClean="0"/>
              <a:t>18/03/2010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E2C4-E8E3-4DE4-879D-74338E79B7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49167-A57E-425E-8E69-A063F30B4313}" type="datetimeFigureOut">
              <a:rPr lang="es-ES" smtClean="0"/>
              <a:t>18/03/2010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E2C4-E8E3-4DE4-879D-74338E79B7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49167-A57E-425E-8E69-A063F30B4313}" type="datetimeFigureOut">
              <a:rPr lang="es-ES" smtClean="0"/>
              <a:t>18/03/2010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E2C4-E8E3-4DE4-879D-74338E79B7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49167-A57E-425E-8E69-A063F30B4313}" type="datetimeFigureOut">
              <a:rPr lang="es-ES" smtClean="0"/>
              <a:t>18/03/2010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E2C4-E8E3-4DE4-879D-74338E79B7BB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49167-A57E-425E-8E69-A063F30B4313}" type="datetimeFigureOut">
              <a:rPr lang="es-ES" smtClean="0"/>
              <a:t>18/03/2010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E2C4-E8E3-4DE4-879D-74338E79B7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49167-A57E-425E-8E69-A063F30B4313}" type="datetimeFigureOut">
              <a:rPr lang="es-ES" smtClean="0"/>
              <a:t>18/03/2010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E2C4-E8E3-4DE4-879D-74338E79B7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49167-A57E-425E-8E69-A063F30B4313}" type="datetimeFigureOut">
              <a:rPr lang="es-ES" smtClean="0"/>
              <a:t>18/03/2010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E2C4-E8E3-4DE4-879D-74338E79B7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49167-A57E-425E-8E69-A063F30B4313}" type="datetimeFigureOut">
              <a:rPr lang="es-ES" smtClean="0"/>
              <a:t>18/03/2010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E2C4-E8E3-4DE4-879D-74338E79B7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49167-A57E-425E-8E69-A063F30B4313}" type="datetimeFigureOut">
              <a:rPr lang="es-ES" smtClean="0"/>
              <a:t>18/03/2010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E2C4-E8E3-4DE4-879D-74338E79B7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49167-A57E-425E-8E69-A063F30B4313}" type="datetimeFigureOut">
              <a:rPr lang="es-ES" smtClean="0"/>
              <a:t>18/03/2010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9CBE2C4-E8E3-4DE4-879D-74338E79B7BB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249167-A57E-425E-8E69-A063F30B4313}" type="datetimeFigureOut">
              <a:rPr lang="es-ES" smtClean="0"/>
              <a:t>18/03/2010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CBE2C4-E8E3-4DE4-879D-74338E79B7BB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343284"/>
          </a:xfrm>
        </p:spPr>
        <p:txBody>
          <a:bodyPr anchor="ctr">
            <a:normAutofit/>
          </a:bodyPr>
          <a:lstStyle/>
          <a:p>
            <a:pPr algn="ctr"/>
            <a:r>
              <a:rPr lang="es-ES" dirty="0" smtClean="0"/>
              <a:t>Contribución del área al desarrollo de las competencias básicas 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71604" y="428604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Desarrollo en: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/>
          <a:lstStyle/>
          <a:p>
            <a:r>
              <a:rPr lang="es-ES" dirty="0" smtClean="0"/>
              <a:t>Competencia en el conocimiento y la interacción con el mundo </a:t>
            </a:r>
            <a:r>
              <a:rPr lang="es-ES" dirty="0" smtClean="0"/>
              <a:t>físico.</a:t>
            </a:r>
          </a:p>
          <a:p>
            <a:r>
              <a:rPr lang="es-ES" dirty="0" smtClean="0"/>
              <a:t>Competencia social y </a:t>
            </a:r>
            <a:r>
              <a:rPr lang="es-ES" dirty="0" smtClean="0"/>
              <a:t>ciudadana.</a:t>
            </a:r>
          </a:p>
          <a:p>
            <a:r>
              <a:rPr lang="es-ES" dirty="0" smtClean="0"/>
              <a:t>Competencia cultural y </a:t>
            </a:r>
            <a:r>
              <a:rPr lang="es-ES" dirty="0" smtClean="0"/>
              <a:t>artística.</a:t>
            </a:r>
          </a:p>
          <a:p>
            <a:r>
              <a:rPr lang="es-ES" dirty="0" smtClean="0"/>
              <a:t>Autonomía </a:t>
            </a:r>
            <a:r>
              <a:rPr lang="es-ES" dirty="0" smtClean="0"/>
              <a:t>e iniciativa </a:t>
            </a:r>
            <a:r>
              <a:rPr lang="es-ES" dirty="0" smtClean="0"/>
              <a:t>personal .</a:t>
            </a:r>
          </a:p>
          <a:p>
            <a:r>
              <a:rPr lang="es-ES" dirty="0" smtClean="0"/>
              <a:t>Competencia de aprender a </a:t>
            </a:r>
            <a:r>
              <a:rPr lang="es-ES" dirty="0" smtClean="0"/>
              <a:t>aprender.</a:t>
            </a:r>
          </a:p>
          <a:p>
            <a:r>
              <a:rPr lang="es-ES" dirty="0" smtClean="0"/>
              <a:t>Valoración crítica de los mensajes y estereotipos referidos al cuerpo, procedentes de los medios de información y </a:t>
            </a:r>
            <a:r>
              <a:rPr lang="es-ES" dirty="0" smtClean="0"/>
              <a:t>comunicación.</a:t>
            </a:r>
          </a:p>
          <a:p>
            <a:r>
              <a:rPr lang="es-ES" dirty="0" smtClean="0"/>
              <a:t>Adquisición de la competencia en comunicación </a:t>
            </a:r>
            <a:r>
              <a:rPr lang="es-ES" dirty="0" smtClean="0"/>
              <a:t>lingüística.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</TotalTime>
  <Words>73</Words>
  <Application>Microsoft Office PowerPoint</Application>
  <PresentationFormat>Presentación en pantalla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Flujo</vt:lpstr>
      <vt:lpstr>Contribución del área al desarrollo de las competencias básicas </vt:lpstr>
      <vt:lpstr>Desarrollo en: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Contribución del área al desarrollo de las competencias básicas </dc:title>
  <dc:creator> </dc:creator>
  <cp:lastModifiedBy> </cp:lastModifiedBy>
  <cp:revision>1</cp:revision>
  <dcterms:created xsi:type="dcterms:W3CDTF">2010-03-18T12:05:18Z</dcterms:created>
  <dcterms:modified xsi:type="dcterms:W3CDTF">2010-03-18T12:10:10Z</dcterms:modified>
</cp:coreProperties>
</file>