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32FE7-CF98-4C90-B722-9905CC03BDEF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1D5690-7DFB-443A-813C-C63E6A1CEA6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MEMORIA A CORTO PLAZO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7128792" cy="216024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latin typeface="Arial" charset="0"/>
              </a:rPr>
              <a:t> </a:t>
            </a:r>
            <a:r>
              <a:rPr lang="es-ES" dirty="0">
                <a:latin typeface="Arial" charset="0"/>
              </a:rPr>
              <a:t>La información recibida permanece poco tiempo </a:t>
            </a:r>
            <a:r>
              <a:rPr lang="es-ES" dirty="0" smtClean="0">
                <a:latin typeface="Arial" charset="0"/>
              </a:rPr>
              <a:t>retenida.</a:t>
            </a:r>
            <a:endParaRPr lang="es-ES" dirty="0">
              <a:latin typeface="Arial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MEMORIA A CORTO PLAZO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INMEDIATA</dc:title>
  <dc:creator>alumno</dc:creator>
  <cp:lastModifiedBy>alumno</cp:lastModifiedBy>
  <cp:revision>4</cp:revision>
  <dcterms:created xsi:type="dcterms:W3CDTF">2010-06-15T08:45:32Z</dcterms:created>
  <dcterms:modified xsi:type="dcterms:W3CDTF">2010-06-16T07:16:30Z</dcterms:modified>
</cp:coreProperties>
</file>