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32E8C-08B0-42ED-842B-3D7C94D5138C}" type="doc">
      <dgm:prSet loTypeId="urn:microsoft.com/office/officeart/2005/8/layout/funnel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D187F2E-CB16-40FD-A744-4C88D8CDF9AA}">
      <dgm:prSet phldrT="[Texto]"/>
      <dgm:spPr/>
      <dgm:t>
        <a:bodyPr/>
        <a:lstStyle/>
        <a:p>
          <a:r>
            <a:rPr lang="en-US" dirty="0" smtClean="0"/>
            <a:t>Lenguaje </a:t>
          </a:r>
        </a:p>
        <a:p>
          <a:r>
            <a:rPr lang="en-US" dirty="0" smtClean="0"/>
            <a:t>Polisémico</a:t>
          </a:r>
          <a:endParaRPr lang="en-US" dirty="0"/>
        </a:p>
      </dgm:t>
    </dgm:pt>
    <dgm:pt modelId="{11E6DEE0-05D3-4AE9-8E2A-0757EE0B1EF5}" type="parTrans" cxnId="{34BA14A4-76AD-43E5-9690-231F168FB9A6}">
      <dgm:prSet/>
      <dgm:spPr/>
      <dgm:t>
        <a:bodyPr/>
        <a:lstStyle/>
        <a:p>
          <a:endParaRPr lang="en-US"/>
        </a:p>
      </dgm:t>
    </dgm:pt>
    <dgm:pt modelId="{2811FADF-6E5F-462C-B119-0CE02C8F3A84}" type="sibTrans" cxnId="{34BA14A4-76AD-43E5-9690-231F168FB9A6}">
      <dgm:prSet/>
      <dgm:spPr/>
      <dgm:t>
        <a:bodyPr/>
        <a:lstStyle/>
        <a:p>
          <a:endParaRPr lang="en-US"/>
        </a:p>
      </dgm:t>
    </dgm:pt>
    <dgm:pt modelId="{BC50EE58-FB40-46C4-8331-AEF5431BAF2C}">
      <dgm:prSet phldrT="[Texto]"/>
      <dgm:spPr/>
      <dgm:t>
        <a:bodyPr/>
        <a:lstStyle/>
        <a:p>
          <a:r>
            <a:rPr lang="es-CO" dirty="0" smtClean="0"/>
            <a:t>Palabras</a:t>
          </a:r>
        </a:p>
        <a:p>
          <a:r>
            <a:rPr lang="es-CO" dirty="0" smtClean="0"/>
            <a:t>Con Varios</a:t>
          </a:r>
        </a:p>
        <a:p>
          <a:r>
            <a:rPr lang="es-CO" dirty="0" smtClean="0"/>
            <a:t>Sentidos</a:t>
          </a:r>
          <a:endParaRPr lang="en-US" dirty="0"/>
        </a:p>
      </dgm:t>
    </dgm:pt>
    <dgm:pt modelId="{0FEE0EE6-BB01-46A7-AAAE-62CF8E1D25BD}" type="parTrans" cxnId="{A7E5EBA3-AA2A-4045-BBD7-53CE566C2AB7}">
      <dgm:prSet/>
      <dgm:spPr/>
      <dgm:t>
        <a:bodyPr/>
        <a:lstStyle/>
        <a:p>
          <a:endParaRPr lang="en-US"/>
        </a:p>
      </dgm:t>
    </dgm:pt>
    <dgm:pt modelId="{E3B302F1-27BB-43AB-9AFC-8A7BAA24715D}" type="sibTrans" cxnId="{A7E5EBA3-AA2A-4045-BBD7-53CE566C2AB7}">
      <dgm:prSet/>
      <dgm:spPr/>
      <dgm:t>
        <a:bodyPr/>
        <a:lstStyle/>
        <a:p>
          <a:endParaRPr lang="en-US"/>
        </a:p>
      </dgm:t>
    </dgm:pt>
    <dgm:pt modelId="{C638D972-B20F-4C37-B030-4E16D581C75E}">
      <dgm:prSet phldrT="[Texto]"/>
      <dgm:spPr/>
      <dgm:t>
        <a:bodyPr/>
        <a:lstStyle/>
        <a:p>
          <a:r>
            <a:rPr lang="es-CO" dirty="0" smtClean="0"/>
            <a:t>Se expresa brevemente</a:t>
          </a:r>
          <a:endParaRPr lang="en-US" dirty="0"/>
        </a:p>
      </dgm:t>
    </dgm:pt>
    <dgm:pt modelId="{54D558DF-A8EE-4ECC-937C-70B21836AEE1}" type="parTrans" cxnId="{B781DB21-7DD0-4396-9987-C9F9145A6D44}">
      <dgm:prSet/>
      <dgm:spPr/>
      <dgm:t>
        <a:bodyPr/>
        <a:lstStyle/>
        <a:p>
          <a:endParaRPr lang="en-US"/>
        </a:p>
      </dgm:t>
    </dgm:pt>
    <dgm:pt modelId="{E37A5829-699F-415B-B4ED-84B4C4C4AEA3}" type="sibTrans" cxnId="{B781DB21-7DD0-4396-9987-C9F9145A6D44}">
      <dgm:prSet/>
      <dgm:spPr/>
      <dgm:t>
        <a:bodyPr/>
        <a:lstStyle/>
        <a:p>
          <a:endParaRPr lang="en-US"/>
        </a:p>
      </dgm:t>
    </dgm:pt>
    <dgm:pt modelId="{0BE5CEEE-99C3-4594-BE72-A87DD833B7BF}">
      <dgm:prSet phldrT="[Texto]" custT="1"/>
      <dgm:spPr/>
      <dgm:t>
        <a:bodyPr/>
        <a:lstStyle/>
        <a:p>
          <a:r>
            <a:rPr lang="es-ES" sz="1800" b="0" i="0" dirty="0" smtClean="0"/>
            <a:t>L</a:t>
          </a:r>
          <a:r>
            <a:rPr lang="es-ES" sz="1800" b="1" i="0" dirty="0" smtClean="0"/>
            <a:t>a verdad, cuanto más dificultosa, es más </a:t>
          </a:r>
          <a:r>
            <a:rPr lang="es-ES" sz="1800" b="1" i="1" u="sng" dirty="0" smtClean="0"/>
            <a:t>agradable</a:t>
          </a:r>
          <a:r>
            <a:rPr lang="es-ES" sz="1800" b="1" i="0" dirty="0" smtClean="0"/>
            <a:t>, y el conocimiento que cuesta es más </a:t>
          </a:r>
          <a:r>
            <a:rPr lang="es-ES" sz="1800" b="1" i="1" u="sng" dirty="0" smtClean="0"/>
            <a:t>estimado</a:t>
          </a:r>
          <a:endParaRPr lang="en-US" sz="1800" b="1" i="1" u="sng" dirty="0"/>
        </a:p>
      </dgm:t>
    </dgm:pt>
    <dgm:pt modelId="{CD0111C9-163C-44CA-BFF3-7BD611B8B258}" type="parTrans" cxnId="{1BB90560-A565-4DFC-921C-E4E2ACF34AD0}">
      <dgm:prSet/>
      <dgm:spPr/>
      <dgm:t>
        <a:bodyPr/>
        <a:lstStyle/>
        <a:p>
          <a:endParaRPr lang="en-US"/>
        </a:p>
      </dgm:t>
    </dgm:pt>
    <dgm:pt modelId="{DF7C97F5-93EB-4A80-88E8-096733242267}" type="sibTrans" cxnId="{1BB90560-A565-4DFC-921C-E4E2ACF34AD0}">
      <dgm:prSet/>
      <dgm:spPr/>
      <dgm:t>
        <a:bodyPr/>
        <a:lstStyle/>
        <a:p>
          <a:endParaRPr lang="en-US"/>
        </a:p>
      </dgm:t>
    </dgm:pt>
    <dgm:pt modelId="{23576C03-5D09-4047-A74E-78A4A6D5A5FC}">
      <dgm:prSet/>
      <dgm:spPr/>
      <dgm:t>
        <a:bodyPr/>
        <a:lstStyle/>
        <a:p>
          <a:endParaRPr lang="en-US"/>
        </a:p>
      </dgm:t>
    </dgm:pt>
    <dgm:pt modelId="{C87A92A9-A8AA-4018-A0B6-AA1D3952B388}" type="parTrans" cxnId="{315D6FCE-5BD1-41D4-96E0-88F3155AA27B}">
      <dgm:prSet/>
      <dgm:spPr/>
      <dgm:t>
        <a:bodyPr/>
        <a:lstStyle/>
        <a:p>
          <a:endParaRPr lang="en-US"/>
        </a:p>
      </dgm:t>
    </dgm:pt>
    <dgm:pt modelId="{6478A632-F171-440B-91FA-45A1167E6EC3}" type="sibTrans" cxnId="{315D6FCE-5BD1-41D4-96E0-88F3155AA27B}">
      <dgm:prSet/>
      <dgm:spPr/>
      <dgm:t>
        <a:bodyPr/>
        <a:lstStyle/>
        <a:p>
          <a:endParaRPr lang="en-US"/>
        </a:p>
      </dgm:t>
    </dgm:pt>
    <dgm:pt modelId="{66315523-F8D8-44FA-87CB-79EBD668658C}" type="pres">
      <dgm:prSet presAssocID="{A6832E8C-08B0-42ED-842B-3D7C94D5138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A5B49C-87C3-4AE5-B81E-29AB112CF746}" type="pres">
      <dgm:prSet presAssocID="{A6832E8C-08B0-42ED-842B-3D7C94D5138C}" presName="ellipse" presStyleLbl="trBgShp" presStyleIdx="0" presStyleCnt="1"/>
      <dgm:spPr>
        <a:prstGeom prst="ellipse">
          <a:avLst/>
        </a:prstGeom>
      </dgm:spPr>
    </dgm:pt>
    <dgm:pt modelId="{465D8F23-1B86-47B9-AF96-26CC4A21A470}" type="pres">
      <dgm:prSet presAssocID="{A6832E8C-08B0-42ED-842B-3D7C94D5138C}" presName="arrow1" presStyleLbl="fgShp" presStyleIdx="0" presStyleCnt="1" custAng="10800000" custLinFactNeighborX="9095" custLinFactNeighborY="-49065"/>
      <dgm:spPr/>
    </dgm:pt>
    <dgm:pt modelId="{1DB67D4B-AE57-413E-81F5-F15120FCFB79}" type="pres">
      <dgm:prSet presAssocID="{A6832E8C-08B0-42ED-842B-3D7C94D5138C}" presName="rectangle" presStyleLbl="revTx" presStyleIdx="0" presStyleCnt="1" custLinFactNeighborX="2104" custLinFactNeighborY="41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DDAF4-8AAD-4502-B3A6-DF3F27F2B17D}" type="pres">
      <dgm:prSet presAssocID="{BC50EE58-FB40-46C4-8331-AEF5431BAF2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C90E5-78C1-42A2-89F4-1AC9EFB6E9B0}" type="pres">
      <dgm:prSet presAssocID="{C638D972-B20F-4C37-B030-4E16D581C75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711DE-9246-4095-AE68-5E663129F4FE}" type="pres">
      <dgm:prSet presAssocID="{0BE5CEEE-99C3-4594-BE72-A87DD833B7B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E0A00-7A62-4D0A-9EF3-180207D003EC}" type="pres">
      <dgm:prSet presAssocID="{A6832E8C-08B0-42ED-842B-3D7C94D5138C}" presName="funnel" presStyleLbl="trAlignAcc1" presStyleIdx="0" presStyleCnt="1" custLinFactNeighborX="-1290" custLinFactNeighborY="-893"/>
      <dgm:spPr/>
    </dgm:pt>
  </dgm:ptLst>
  <dgm:cxnLst>
    <dgm:cxn modelId="{6E14552F-FA91-47C5-AECE-D739EF15EB94}" type="presOf" srcId="{BC50EE58-FB40-46C4-8331-AEF5431BAF2C}" destId="{BA0C90E5-78C1-42A2-89F4-1AC9EFB6E9B0}" srcOrd="0" destOrd="0" presId="urn:microsoft.com/office/officeart/2005/8/layout/funnel1"/>
    <dgm:cxn modelId="{6F0DC968-2A5D-4DD6-A2E8-B3A37E2B9987}" type="presOf" srcId="{C638D972-B20F-4C37-B030-4E16D581C75E}" destId="{5E2DDAF4-8AAD-4502-B3A6-DF3F27F2B17D}" srcOrd="0" destOrd="0" presId="urn:microsoft.com/office/officeart/2005/8/layout/funnel1"/>
    <dgm:cxn modelId="{3448A018-590D-46C4-8B08-9A9861701413}" type="presOf" srcId="{0BE5CEEE-99C3-4594-BE72-A87DD833B7BF}" destId="{1DB67D4B-AE57-413E-81F5-F15120FCFB79}" srcOrd="0" destOrd="0" presId="urn:microsoft.com/office/officeart/2005/8/layout/funnel1"/>
    <dgm:cxn modelId="{B781DB21-7DD0-4396-9987-C9F9145A6D44}" srcId="{A6832E8C-08B0-42ED-842B-3D7C94D5138C}" destId="{C638D972-B20F-4C37-B030-4E16D581C75E}" srcOrd="2" destOrd="0" parTransId="{54D558DF-A8EE-4ECC-937C-70B21836AEE1}" sibTransId="{E37A5829-699F-415B-B4ED-84B4C4C4AEA3}"/>
    <dgm:cxn modelId="{315D6FCE-5BD1-41D4-96E0-88F3155AA27B}" srcId="{A6832E8C-08B0-42ED-842B-3D7C94D5138C}" destId="{23576C03-5D09-4047-A74E-78A4A6D5A5FC}" srcOrd="4" destOrd="0" parTransId="{C87A92A9-A8AA-4018-A0B6-AA1D3952B388}" sibTransId="{6478A632-F171-440B-91FA-45A1167E6EC3}"/>
    <dgm:cxn modelId="{A7E5EBA3-AA2A-4045-BBD7-53CE566C2AB7}" srcId="{A6832E8C-08B0-42ED-842B-3D7C94D5138C}" destId="{BC50EE58-FB40-46C4-8331-AEF5431BAF2C}" srcOrd="1" destOrd="0" parTransId="{0FEE0EE6-BB01-46A7-AAAE-62CF8E1D25BD}" sibTransId="{E3B302F1-27BB-43AB-9AFC-8A7BAA24715D}"/>
    <dgm:cxn modelId="{5439DF96-9791-48C3-AFBF-FDF29D1F7C02}" type="presOf" srcId="{A6832E8C-08B0-42ED-842B-3D7C94D5138C}" destId="{66315523-F8D8-44FA-87CB-79EBD668658C}" srcOrd="0" destOrd="0" presId="urn:microsoft.com/office/officeart/2005/8/layout/funnel1"/>
    <dgm:cxn modelId="{34BA14A4-76AD-43E5-9690-231F168FB9A6}" srcId="{A6832E8C-08B0-42ED-842B-3D7C94D5138C}" destId="{4D187F2E-CB16-40FD-A744-4C88D8CDF9AA}" srcOrd="0" destOrd="0" parTransId="{11E6DEE0-05D3-4AE9-8E2A-0757EE0B1EF5}" sibTransId="{2811FADF-6E5F-462C-B119-0CE02C8F3A84}"/>
    <dgm:cxn modelId="{4BD4EC47-0FDD-47F9-92BB-FF597F57D1A9}" type="presOf" srcId="{4D187F2E-CB16-40FD-A744-4C88D8CDF9AA}" destId="{B53711DE-9246-4095-AE68-5E663129F4FE}" srcOrd="0" destOrd="0" presId="urn:microsoft.com/office/officeart/2005/8/layout/funnel1"/>
    <dgm:cxn modelId="{1BB90560-A565-4DFC-921C-E4E2ACF34AD0}" srcId="{A6832E8C-08B0-42ED-842B-3D7C94D5138C}" destId="{0BE5CEEE-99C3-4594-BE72-A87DD833B7BF}" srcOrd="3" destOrd="0" parTransId="{CD0111C9-163C-44CA-BFF3-7BD611B8B258}" sibTransId="{DF7C97F5-93EB-4A80-88E8-096733242267}"/>
    <dgm:cxn modelId="{8688A765-1546-4342-AA06-7EFBB1C44A91}" type="presParOf" srcId="{66315523-F8D8-44FA-87CB-79EBD668658C}" destId="{01A5B49C-87C3-4AE5-B81E-29AB112CF746}" srcOrd="0" destOrd="0" presId="urn:microsoft.com/office/officeart/2005/8/layout/funnel1"/>
    <dgm:cxn modelId="{19232D0D-9CEC-421D-A995-BD46DE0B32A6}" type="presParOf" srcId="{66315523-F8D8-44FA-87CB-79EBD668658C}" destId="{465D8F23-1B86-47B9-AF96-26CC4A21A470}" srcOrd="1" destOrd="0" presId="urn:microsoft.com/office/officeart/2005/8/layout/funnel1"/>
    <dgm:cxn modelId="{53CBCF9B-843F-45DA-8BEA-C44B47C90477}" type="presParOf" srcId="{66315523-F8D8-44FA-87CB-79EBD668658C}" destId="{1DB67D4B-AE57-413E-81F5-F15120FCFB79}" srcOrd="2" destOrd="0" presId="urn:microsoft.com/office/officeart/2005/8/layout/funnel1"/>
    <dgm:cxn modelId="{281E49CD-9A5A-4F6E-9C7A-C4A19FD1E527}" type="presParOf" srcId="{66315523-F8D8-44FA-87CB-79EBD668658C}" destId="{5E2DDAF4-8AAD-4502-B3A6-DF3F27F2B17D}" srcOrd="3" destOrd="0" presId="urn:microsoft.com/office/officeart/2005/8/layout/funnel1"/>
    <dgm:cxn modelId="{52C2A2D6-7576-4684-9E62-FF5A7678ABCA}" type="presParOf" srcId="{66315523-F8D8-44FA-87CB-79EBD668658C}" destId="{BA0C90E5-78C1-42A2-89F4-1AC9EFB6E9B0}" srcOrd="4" destOrd="0" presId="urn:microsoft.com/office/officeart/2005/8/layout/funnel1"/>
    <dgm:cxn modelId="{A4434991-8236-4285-81CD-96E9B6CC588E}" type="presParOf" srcId="{66315523-F8D8-44FA-87CB-79EBD668658C}" destId="{B53711DE-9246-4095-AE68-5E663129F4FE}" srcOrd="5" destOrd="0" presId="urn:microsoft.com/office/officeart/2005/8/layout/funnel1"/>
    <dgm:cxn modelId="{C4FC41F9-A67F-47D5-BF07-3DA4DD7685E2}" type="presParOf" srcId="{66315523-F8D8-44FA-87CB-79EBD668658C}" destId="{C74E0A00-7A62-4D0A-9EF3-180207D003E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A5B49C-87C3-4AE5-B81E-29AB112CF746}">
      <dsp:nvSpPr>
        <dsp:cNvPr id="0" name=""/>
        <dsp:cNvSpPr/>
      </dsp:nvSpPr>
      <dsp:spPr>
        <a:xfrm>
          <a:off x="1075944" y="207991"/>
          <a:ext cx="3931920" cy="1365504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D8F23-1B86-47B9-AF96-26CC4A21A470}">
      <dsp:nvSpPr>
        <dsp:cNvPr id="0" name=""/>
        <dsp:cNvSpPr/>
      </dsp:nvSpPr>
      <dsp:spPr>
        <a:xfrm rot="10800000">
          <a:off x="2736303" y="3312367"/>
          <a:ext cx="762000" cy="487680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67D4B-AE57-413E-81F5-F15120FCFB79}">
      <dsp:nvSpPr>
        <dsp:cNvPr id="0" name=""/>
        <dsp:cNvSpPr/>
      </dsp:nvSpPr>
      <dsp:spPr>
        <a:xfrm>
          <a:off x="1296155" y="3982144"/>
          <a:ext cx="3657600" cy="91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kern="1200" dirty="0" smtClean="0"/>
            <a:t>L</a:t>
          </a:r>
          <a:r>
            <a:rPr lang="es-ES" sz="1800" b="1" i="0" kern="1200" dirty="0" smtClean="0"/>
            <a:t>a verdad, cuanto más dificultosa, es más </a:t>
          </a:r>
          <a:r>
            <a:rPr lang="es-ES" sz="1800" b="1" i="1" u="sng" kern="1200" dirty="0" smtClean="0"/>
            <a:t>agradable</a:t>
          </a:r>
          <a:r>
            <a:rPr lang="es-ES" sz="1800" b="1" i="0" kern="1200" dirty="0" smtClean="0"/>
            <a:t>, y el conocimiento que cuesta es más </a:t>
          </a:r>
          <a:r>
            <a:rPr lang="es-ES" sz="1800" b="1" i="1" u="sng" kern="1200" dirty="0" smtClean="0"/>
            <a:t>estimado</a:t>
          </a:r>
          <a:endParaRPr lang="en-US" sz="1800" b="1" i="1" u="sng" kern="1200" dirty="0"/>
        </a:p>
      </dsp:txBody>
      <dsp:txXfrm>
        <a:off x="1296155" y="3982144"/>
        <a:ext cx="3657600" cy="914400"/>
      </dsp:txXfrm>
    </dsp:sp>
    <dsp:sp modelId="{5E2DDAF4-8AAD-4502-B3A6-DF3F27F2B17D}">
      <dsp:nvSpPr>
        <dsp:cNvPr id="0" name=""/>
        <dsp:cNvSpPr/>
      </dsp:nvSpPr>
      <dsp:spPr>
        <a:xfrm>
          <a:off x="2505456" y="1678956"/>
          <a:ext cx="1371600" cy="13716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Se expresa brevemente</a:t>
          </a:r>
          <a:endParaRPr lang="en-US" sz="1200" kern="1200" dirty="0"/>
        </a:p>
      </dsp:txBody>
      <dsp:txXfrm>
        <a:off x="2505456" y="1678956"/>
        <a:ext cx="1371600" cy="1371600"/>
      </dsp:txXfrm>
    </dsp:sp>
    <dsp:sp modelId="{BA0C90E5-78C1-42A2-89F4-1AC9EFB6E9B0}">
      <dsp:nvSpPr>
        <dsp:cNvPr id="0" name=""/>
        <dsp:cNvSpPr/>
      </dsp:nvSpPr>
      <dsp:spPr>
        <a:xfrm>
          <a:off x="1523999" y="649951"/>
          <a:ext cx="1371600" cy="1371600"/>
        </a:xfrm>
        <a:prstGeom prst="ellipse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Palabras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Con Varios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Sentidos</a:t>
          </a:r>
          <a:endParaRPr lang="en-US" sz="1200" kern="1200" dirty="0"/>
        </a:p>
      </dsp:txBody>
      <dsp:txXfrm>
        <a:off x="1523999" y="649951"/>
        <a:ext cx="1371600" cy="1371600"/>
      </dsp:txXfrm>
    </dsp:sp>
    <dsp:sp modelId="{B53711DE-9246-4095-AE68-5E663129F4FE}">
      <dsp:nvSpPr>
        <dsp:cNvPr id="0" name=""/>
        <dsp:cNvSpPr/>
      </dsp:nvSpPr>
      <dsp:spPr>
        <a:xfrm>
          <a:off x="2926080" y="318329"/>
          <a:ext cx="1371600" cy="1371600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Lenguaje 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Polisémico</a:t>
          </a:r>
          <a:endParaRPr lang="en-US" sz="1200" kern="1200" dirty="0"/>
        </a:p>
      </dsp:txBody>
      <dsp:txXfrm>
        <a:off x="2926080" y="318329"/>
        <a:ext cx="1371600" cy="1371600"/>
      </dsp:txXfrm>
    </dsp:sp>
    <dsp:sp modelId="{C74E0A00-7A62-4D0A-9EF3-180207D003EC}">
      <dsp:nvSpPr>
        <dsp:cNvPr id="0" name=""/>
        <dsp:cNvSpPr/>
      </dsp:nvSpPr>
      <dsp:spPr>
        <a:xfrm>
          <a:off x="859353" y="9867"/>
          <a:ext cx="4267200" cy="34137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ACB468-17E4-41F6-B866-A3762B59BE2E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23D4A4-F186-420E-B796-0BA406FB458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Barroco.cma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CONCEPTISMO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Flecha derecha">
            <a:hlinkClick r:id="rId2" action="ppaction://hlinkfile"/>
          </p:cNvPr>
          <p:cNvSpPr/>
          <p:nvPr/>
        </p:nvSpPr>
        <p:spPr>
          <a:xfrm>
            <a:off x="6804248" y="594928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El </a:t>
            </a:r>
            <a:r>
              <a:rPr lang="es-ES" b="1" dirty="0" smtClean="0"/>
              <a:t>conceptismo</a:t>
            </a:r>
            <a:r>
              <a:rPr lang="es-ES" dirty="0" smtClean="0"/>
              <a:t> es una corriente de la literatura española del Barroco que se basa en la asociación ingeniosa entre palabras e ideas. </a:t>
            </a:r>
            <a:endParaRPr lang="es-ES" dirty="0" smtClean="0"/>
          </a:p>
          <a:p>
            <a:pPr algn="just"/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DEFINICION</a:t>
            </a:r>
            <a:endParaRPr lang="en-US" dirty="0"/>
          </a:p>
        </p:txBody>
      </p:sp>
      <p:pic>
        <p:nvPicPr>
          <p:cNvPr id="5" name="4 Imagen" descr="conceptis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284984"/>
            <a:ext cx="2072828" cy="3060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1403648" y="1412776"/>
          <a:ext cx="6096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2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es-CO" dirty="0" smtClean="0"/>
              <a:t>CARACTERIZADO POR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queved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052736"/>
            <a:ext cx="2088232" cy="2348169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PRINCIPALES REPRESENTANTES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9552" y="1176968"/>
          <a:ext cx="3024336" cy="449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2211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Francisco de Quevedo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252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Baltasar Gracián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6 Imagen" descr="graciá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573017"/>
            <a:ext cx="2088232" cy="2664296"/>
          </a:xfrm>
          <a:prstGeom prst="rect">
            <a:avLst/>
          </a:prstGeom>
        </p:spPr>
      </p:pic>
      <p:sp>
        <p:nvSpPr>
          <p:cNvPr id="8" name="7 Flecha derecha"/>
          <p:cNvSpPr/>
          <p:nvPr/>
        </p:nvSpPr>
        <p:spPr>
          <a:xfrm>
            <a:off x="4067944" y="213285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>
            <a:off x="4067944" y="458112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39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CONCEPTISMO</vt:lpstr>
      <vt:lpstr>DEFINICION</vt:lpstr>
      <vt:lpstr>CARACTERIZADO POR</vt:lpstr>
      <vt:lpstr>PRINCIPALES REPRESENTANTES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CONCEPTISMO</dc:title>
  <dc:creator>Cristina Ortiz</dc:creator>
  <cp:lastModifiedBy>Cristina Ortiz</cp:lastModifiedBy>
  <cp:revision>14</cp:revision>
  <dcterms:created xsi:type="dcterms:W3CDTF">2010-07-01T20:49:31Z</dcterms:created>
  <dcterms:modified xsi:type="dcterms:W3CDTF">2010-07-01T22:56:44Z</dcterms:modified>
</cp:coreProperties>
</file>