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88" d="100"/>
          <a:sy n="88" d="100"/>
        </p:scale>
        <p:origin x="-102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advTm="1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advTm="1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advTm="1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advTm="1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advTm="1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advTm="1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F0DAC5-742E-417B-AF2E-D40ED10B27C3}" type="datetimeFigureOut">
              <a:rPr lang="es-ES" smtClean="0"/>
              <a:pPr/>
              <a:t>03/07/2010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7EE5B2-CEB8-42B8-8707-3A4DB51827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1000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53964" y="500042"/>
            <a:ext cx="69461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BAHIA SOLANO</a:t>
            </a:r>
            <a:endParaRPr lang="es-E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500174"/>
            <a:ext cx="72866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800" b="1" dirty="0" smtClean="0">
                <a:latin typeface="Pristina" pitchFamily="66" charset="0"/>
              </a:rPr>
              <a:t>También </a:t>
            </a:r>
            <a:r>
              <a:rPr lang="es-ES_tradnl" sz="4800" b="1" dirty="0" smtClean="0">
                <a:latin typeface="Pristina" pitchFamily="66" charset="0"/>
              </a:rPr>
              <a:t>llamada Ciudad o Mutis, está ubicada en las estribaciones de la serranía del Baudó en el occidente de Colombia. La ciudad queda en la bahía que da el nombre a este paraje del Golfo de Cupica.  </a:t>
            </a:r>
            <a:endParaRPr lang="es-ES" sz="4800" b="1" dirty="0" smtClean="0">
              <a:latin typeface="Pristina" pitchFamily="66" charset="0"/>
            </a:endParaRPr>
          </a:p>
          <a:p>
            <a:endParaRPr lang="es-ES_tradnl" sz="3200" b="1" dirty="0" smtClean="0">
              <a:solidFill>
                <a:srgbClr val="00206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advTm="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:\bahia solan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4214842" cy="3424242"/>
          </a:xfrm>
          <a:prstGeom prst="rect">
            <a:avLst/>
          </a:prstGeom>
          <a:noFill/>
        </p:spPr>
      </p:pic>
      <p:pic>
        <p:nvPicPr>
          <p:cNvPr id="13" name="Picture 10" descr="L:\bahia sol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114800" cy="2962275"/>
          </a:xfrm>
          <a:prstGeom prst="rect">
            <a:avLst/>
          </a:prstGeom>
          <a:noFill/>
        </p:spPr>
      </p:pic>
      <p:pic>
        <p:nvPicPr>
          <p:cNvPr id="14" name="Picture 11" descr="L:\bahia solan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4012305" cy="2890114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L:\BahiaSolan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806926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:\bahia sola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487449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42</Words>
  <Application>Microsoft Office PowerPoint</Application>
  <PresentationFormat>Presentación en pantalla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Mirador</vt:lpstr>
      <vt:lpstr>Diapositiva 1</vt:lpstr>
      <vt:lpstr>Diapositiva 2</vt:lpstr>
      <vt:lpstr>Diapositiva 3</vt:lpstr>
      <vt:lpstr>Diapositiva 4</vt:lpstr>
    </vt:vector>
  </TitlesOfParts>
  <Company>WarezMaster®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/-/ GP /-/</dc:creator>
  <cp:lastModifiedBy>/-/ GP /-/</cp:lastModifiedBy>
  <cp:revision>11</cp:revision>
  <dcterms:created xsi:type="dcterms:W3CDTF">2010-07-03T18:42:00Z</dcterms:created>
  <dcterms:modified xsi:type="dcterms:W3CDTF">2010-07-03T20:23:23Z</dcterms:modified>
</cp:coreProperties>
</file>