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73" autoAdjust="0"/>
  </p:normalViewPr>
  <p:slideViewPr>
    <p:cSldViewPr>
      <p:cViewPr varScale="1">
        <p:scale>
          <a:sx n="88" d="100"/>
          <a:sy n="88" d="100"/>
        </p:scale>
        <p:origin x="-102" y="-4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BF0DAC5-742E-417B-AF2E-D40ED10B27C3}" type="datetimeFigureOut">
              <a:rPr lang="es-ES" smtClean="0"/>
              <a:pPr/>
              <a:t>03/07/2010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47EE5B2-CEB8-42B8-8707-3A4DB51827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Tm="1000">
    <p:wheel spokes="3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0DAC5-742E-417B-AF2E-D40ED10B27C3}" type="datetimeFigureOut">
              <a:rPr lang="es-ES" smtClean="0"/>
              <a:pPr/>
              <a:t>03/07/2010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EE5B2-CEB8-42B8-8707-3A4DB51827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Tm="1000">
    <p:wheel spokes="3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0DAC5-742E-417B-AF2E-D40ED10B27C3}" type="datetimeFigureOut">
              <a:rPr lang="es-ES" smtClean="0"/>
              <a:pPr/>
              <a:t>03/07/2010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EE5B2-CEB8-42B8-8707-3A4DB51827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Tm="1000">
    <p:wheel spokes="3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BF0DAC5-742E-417B-AF2E-D40ED10B27C3}" type="datetimeFigureOut">
              <a:rPr lang="es-ES" smtClean="0"/>
              <a:pPr/>
              <a:t>03/07/2010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47EE5B2-CEB8-42B8-8707-3A4DB518275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  <p:transition advTm="1000">
    <p:wheel spokes="3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BF0DAC5-742E-417B-AF2E-D40ED10B27C3}" type="datetimeFigureOut">
              <a:rPr lang="es-ES" smtClean="0"/>
              <a:pPr/>
              <a:t>03/07/2010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47EE5B2-CEB8-42B8-8707-3A4DB51827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Tm="1000">
    <p:wheel spokes="3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0DAC5-742E-417B-AF2E-D40ED10B27C3}" type="datetimeFigureOut">
              <a:rPr lang="es-ES" smtClean="0"/>
              <a:pPr/>
              <a:t>03/07/2010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EE5B2-CEB8-42B8-8707-3A4DB518275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  <p:transition advTm="1000">
    <p:wheel spokes="3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0DAC5-742E-417B-AF2E-D40ED10B27C3}" type="datetimeFigureOut">
              <a:rPr lang="es-ES" smtClean="0"/>
              <a:pPr/>
              <a:t>03/07/2010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EE5B2-CEB8-42B8-8707-3A4DB518275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 advTm="1000">
    <p:wheel spokes="3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BF0DAC5-742E-417B-AF2E-D40ED10B27C3}" type="datetimeFigureOut">
              <a:rPr lang="es-ES" smtClean="0"/>
              <a:pPr/>
              <a:t>03/07/2010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47EE5B2-CEB8-42B8-8707-3A4DB518275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  <p:transition advTm="1000">
    <p:wheel spokes="3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0DAC5-742E-417B-AF2E-D40ED10B27C3}" type="datetimeFigureOut">
              <a:rPr lang="es-ES" smtClean="0"/>
              <a:pPr/>
              <a:t>03/07/2010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EE5B2-CEB8-42B8-8707-3A4DB51827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Tm="1000">
    <p:wheel spokes="3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BF0DAC5-742E-417B-AF2E-D40ED10B27C3}" type="datetimeFigureOut">
              <a:rPr lang="es-ES" smtClean="0"/>
              <a:pPr/>
              <a:t>03/07/2010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47EE5B2-CEB8-42B8-8707-3A4DB518275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  <p:transition advTm="1000">
    <p:wheel spokes="3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BF0DAC5-742E-417B-AF2E-D40ED10B27C3}" type="datetimeFigureOut">
              <a:rPr lang="es-ES" smtClean="0"/>
              <a:pPr/>
              <a:t>03/07/2010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47EE5B2-CEB8-42B8-8707-3A4DB518275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  <p:transition advTm="1000">
    <p:wheel spokes="3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BF0DAC5-742E-417B-AF2E-D40ED10B27C3}" type="datetimeFigureOut">
              <a:rPr lang="es-ES" smtClean="0"/>
              <a:pPr/>
              <a:t>03/07/2010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47EE5B2-CEB8-42B8-8707-3A4DB51827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advTm="1000">
    <p:wheel spokes="3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374618" y="500042"/>
            <a:ext cx="6104813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Forte" pitchFamily="66" charset="0"/>
              </a:rPr>
              <a:t>SANTA MARTA</a:t>
            </a:r>
            <a:endParaRPr lang="es-ES" sz="6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Forte" pitchFamily="66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285852" y="1928802"/>
            <a:ext cx="728666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4400" b="1" dirty="0" smtClean="0">
                <a:solidFill>
                  <a:srgbClr val="002060"/>
                </a:solidFill>
                <a:latin typeface="Forte" pitchFamily="66" charset="0"/>
              </a:rPr>
              <a:t>Es una de la ciudades que mas se destaca por sus playas en cantadoras, especialmente el sitio conocido como el rodadero</a:t>
            </a:r>
            <a:endParaRPr lang="es-ES_tradnl" sz="4400" b="1" dirty="0" smtClean="0">
              <a:solidFill>
                <a:srgbClr val="002060"/>
              </a:solidFill>
              <a:latin typeface="Forte" pitchFamily="66" charset="0"/>
            </a:endParaRPr>
          </a:p>
        </p:txBody>
      </p:sp>
    </p:spTree>
  </p:cSld>
  <p:clrMapOvr>
    <a:masterClrMapping/>
  </p:clrMapOvr>
  <p:transition advTm="1000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L:\Santamarta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571500"/>
            <a:ext cx="5357850" cy="5715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Tm="1000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L:\SantaMarta_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785794"/>
            <a:ext cx="7277617" cy="47149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advTm="1000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L:\Santa_mar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000108"/>
            <a:ext cx="6357982" cy="477555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advTm="1000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65</TotalTime>
  <Words>24</Words>
  <Application>Microsoft Office PowerPoint</Application>
  <PresentationFormat>Presentación en pantalla (4:3)</PresentationFormat>
  <Paragraphs>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Mirador</vt:lpstr>
      <vt:lpstr>Diapositiva 1</vt:lpstr>
      <vt:lpstr>Diapositiva 2</vt:lpstr>
      <vt:lpstr>Diapositiva 3</vt:lpstr>
      <vt:lpstr>Diapositiva 4</vt:lpstr>
    </vt:vector>
  </TitlesOfParts>
  <Company>WarezMaster®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/-/ GP /-/</dc:creator>
  <cp:lastModifiedBy>/-/ GP /-/</cp:lastModifiedBy>
  <cp:revision>6</cp:revision>
  <dcterms:created xsi:type="dcterms:W3CDTF">2010-07-03T18:42:00Z</dcterms:created>
  <dcterms:modified xsi:type="dcterms:W3CDTF">2010-07-03T19:54:40Z</dcterms:modified>
</cp:coreProperties>
</file>