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Tm="1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000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04332" y="500042"/>
            <a:ext cx="4445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urlz MT" pitchFamily="82" charset="0"/>
              </a:rPr>
              <a:t>EJE CAFETERO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urlz MT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14414" y="1428736"/>
            <a:ext cx="72866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400" b="1" dirty="0" smtClean="0">
                <a:latin typeface="Berlin Sans FB Demi" pitchFamily="34" charset="0"/>
              </a:rPr>
              <a:t>Eje </a:t>
            </a:r>
            <a:r>
              <a:rPr lang="es-ES" sz="5400" b="1" dirty="0" smtClean="0">
                <a:latin typeface="Berlin Sans FB Demi" pitchFamily="34" charset="0"/>
              </a:rPr>
              <a:t>Cafetero, siendo </a:t>
            </a:r>
            <a:r>
              <a:rPr lang="es-ES" sz="5400" b="1" dirty="0" smtClean="0">
                <a:latin typeface="Berlin Sans FB Demi" pitchFamily="34" charset="0"/>
              </a:rPr>
              <a:t>un lugar con mucho crecimiento y belleza natural donde se destaca mas por sus fincas </a:t>
            </a:r>
            <a:endParaRPr lang="es-ES_tradnl" sz="5400" b="1" dirty="0" smtClean="0">
              <a:solidFill>
                <a:srgbClr val="00206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 advTm="1000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L:\ejecafetero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7707322" cy="5780492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L:\eje cafetero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3905250" cy="3848100"/>
          </a:xfrm>
          <a:prstGeom prst="rect">
            <a:avLst/>
          </a:prstGeom>
          <a:noFill/>
        </p:spPr>
      </p:pic>
      <p:pic>
        <p:nvPicPr>
          <p:cNvPr id="6" name="Picture 7" descr="L:\ejecafete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0529" y="2928934"/>
            <a:ext cx="4512467" cy="3609974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L:\eje cafeter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00174"/>
            <a:ext cx="7648575" cy="394335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L:\ejej cafeter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3"/>
            <a:ext cx="4000528" cy="3000396"/>
          </a:xfrm>
          <a:prstGeom prst="rect">
            <a:avLst/>
          </a:prstGeom>
          <a:noFill/>
        </p:spPr>
      </p:pic>
      <p:pic>
        <p:nvPicPr>
          <p:cNvPr id="6" name="Picture 9" descr="L:\ejecafetero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286124"/>
            <a:ext cx="4102110" cy="3076896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21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Diapositiva 1</vt:lpstr>
      <vt:lpstr>Diapositiva 2</vt:lpstr>
      <vt:lpstr>Diapositiva 3</vt:lpstr>
      <vt:lpstr>Diapositiva 4</vt:lpstr>
      <vt:lpstr>Diapositiva 5</vt:lpstr>
    </vt:vector>
  </TitlesOfParts>
  <Company>WarezMaster®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/-/ GP /-/</dc:creator>
  <cp:lastModifiedBy>/-/ GP /-/</cp:lastModifiedBy>
  <cp:revision>6</cp:revision>
  <dcterms:created xsi:type="dcterms:W3CDTF">2010-07-03T18:42:00Z</dcterms:created>
  <dcterms:modified xsi:type="dcterms:W3CDTF">2010-07-03T23:18:00Z</dcterms:modified>
</cp:coreProperties>
</file>