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BF0DAC5-742E-417B-AF2E-D40ED10B27C3}" type="datetimeFigureOut">
              <a:rPr lang="es-ES" smtClean="0"/>
              <a:t>03/07/2010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47EE5B2-CEB8-42B8-8707-3A4DB51827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DAC5-742E-417B-AF2E-D40ED10B27C3}" type="datetimeFigureOut">
              <a:rPr lang="es-ES" smtClean="0"/>
              <a:t>03/07/2010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E5B2-CEB8-42B8-8707-3A4DB51827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DAC5-742E-417B-AF2E-D40ED10B27C3}" type="datetimeFigureOut">
              <a:rPr lang="es-ES" smtClean="0"/>
              <a:t>03/07/2010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E5B2-CEB8-42B8-8707-3A4DB51827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F0DAC5-742E-417B-AF2E-D40ED10B27C3}" type="datetimeFigureOut">
              <a:rPr lang="es-ES" smtClean="0"/>
              <a:t>03/07/2010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7EE5B2-CEB8-42B8-8707-3A4DB5182758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BF0DAC5-742E-417B-AF2E-D40ED10B27C3}" type="datetimeFigureOut">
              <a:rPr lang="es-ES" smtClean="0"/>
              <a:t>03/07/2010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47EE5B2-CEB8-42B8-8707-3A4DB51827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DAC5-742E-417B-AF2E-D40ED10B27C3}" type="datetimeFigureOut">
              <a:rPr lang="es-ES" smtClean="0"/>
              <a:t>03/07/2010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E5B2-CEB8-42B8-8707-3A4DB5182758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DAC5-742E-417B-AF2E-D40ED10B27C3}" type="datetimeFigureOut">
              <a:rPr lang="es-ES" smtClean="0"/>
              <a:t>03/07/2010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E5B2-CEB8-42B8-8707-3A4DB5182758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advTm="1000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F0DAC5-742E-417B-AF2E-D40ED10B27C3}" type="datetimeFigureOut">
              <a:rPr lang="es-ES" smtClean="0"/>
              <a:t>03/07/2010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7EE5B2-CEB8-42B8-8707-3A4DB5182758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DAC5-742E-417B-AF2E-D40ED10B27C3}" type="datetimeFigureOut">
              <a:rPr lang="es-ES" smtClean="0"/>
              <a:t>03/07/2010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E5B2-CEB8-42B8-8707-3A4DB51827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F0DAC5-742E-417B-AF2E-D40ED10B27C3}" type="datetimeFigureOut">
              <a:rPr lang="es-ES" smtClean="0"/>
              <a:t>03/07/2010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7EE5B2-CEB8-42B8-8707-3A4DB5182758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F0DAC5-742E-417B-AF2E-D40ED10B27C3}" type="datetimeFigureOut">
              <a:rPr lang="es-ES" smtClean="0"/>
              <a:t>03/07/2010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7EE5B2-CEB8-42B8-8707-3A4DB5182758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BF0DAC5-742E-417B-AF2E-D40ED10B27C3}" type="datetimeFigureOut">
              <a:rPr lang="es-ES" smtClean="0"/>
              <a:t>03/07/2010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7EE5B2-CEB8-42B8-8707-3A4DB518275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advTm="1000">
    <p:wheel spokes="3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0374" y="500042"/>
            <a:ext cx="38332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urlz MT" pitchFamily="82" charset="0"/>
              </a:rPr>
              <a:t>CARTAGENA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urlz MT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214414" y="1428736"/>
            <a:ext cx="72866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5400" b="1" dirty="0">
                <a:solidFill>
                  <a:srgbClr val="002060"/>
                </a:solidFill>
                <a:latin typeface="Curlz MT" pitchFamily="82" charset="0"/>
              </a:rPr>
              <a:t>Fue declarada "Patrimonio de la Humanidad", </a:t>
            </a:r>
            <a:r>
              <a:rPr lang="es-ES_tradnl" sz="5400" b="1" dirty="0" smtClean="0">
                <a:solidFill>
                  <a:srgbClr val="002060"/>
                </a:solidFill>
                <a:latin typeface="Curlz MT" pitchFamily="82" charset="0"/>
              </a:rPr>
              <a:t>ya que es una ciudad de belleza natural y de esculturas muy valiosas</a:t>
            </a:r>
          </a:p>
        </p:txBody>
      </p:sp>
    </p:spTree>
  </p:cSld>
  <p:clrMapOvr>
    <a:masterClrMapping/>
  </p:clrMapOvr>
  <p:transition advTm="1000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:\Cartagena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3350" y="2170113"/>
            <a:ext cx="3797300" cy="2517775"/>
          </a:xfrm>
          <a:prstGeom prst="rect">
            <a:avLst/>
          </a:prstGeom>
          <a:noFill/>
        </p:spPr>
      </p:pic>
      <p:pic>
        <p:nvPicPr>
          <p:cNvPr id="1027" name="Picture 3" descr="L:\cartage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785794"/>
            <a:ext cx="6788152" cy="50911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advTm="1000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:\cartagen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7217233" cy="48255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1000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L:\cartagena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642918"/>
            <a:ext cx="7620000" cy="5715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advTm="1000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:\cartagen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00042"/>
            <a:ext cx="8128000" cy="6096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advTm="1000"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</TotalTime>
  <Words>22</Words>
  <Application>Microsoft Office PowerPoint</Application>
  <PresentationFormat>Presentación en pantalla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Mirador</vt:lpstr>
      <vt:lpstr>Diapositiva 1</vt:lpstr>
      <vt:lpstr>Diapositiva 2</vt:lpstr>
      <vt:lpstr>Diapositiva 3</vt:lpstr>
      <vt:lpstr>Diapositiva 4</vt:lpstr>
      <vt:lpstr>Diapositiva 5</vt:lpstr>
    </vt:vector>
  </TitlesOfParts>
  <Company>WarezMaster®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/-/ GP /-/</dc:creator>
  <cp:lastModifiedBy>/-/ GP /-/</cp:lastModifiedBy>
  <cp:revision>2</cp:revision>
  <dcterms:created xsi:type="dcterms:W3CDTF">2010-07-03T18:42:00Z</dcterms:created>
  <dcterms:modified xsi:type="dcterms:W3CDTF">2010-07-03T18:55:41Z</dcterms:modified>
</cp:coreProperties>
</file>