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3712" y="500042"/>
            <a:ext cx="80666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isten ITC" pitchFamily="66" charset="0"/>
              </a:rPr>
              <a:t>BARRANQUILLA</a:t>
            </a:r>
            <a:endParaRPr lang="es-E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Kristen ITC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57224" y="1500174"/>
            <a:ext cx="72866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 smtClean="0">
                <a:latin typeface="Kristen ITC" pitchFamily="66" charset="0"/>
              </a:rPr>
              <a:t>Es </a:t>
            </a:r>
            <a:r>
              <a:rPr lang="es-ES_tradnl" sz="3200" b="1" dirty="0" smtClean="0">
                <a:latin typeface="Kristen ITC" pitchFamily="66" charset="0"/>
              </a:rPr>
              <a:t>uno de los centros comerciales e industriales. Se destaca por tener buena infraestructura hotelera.</a:t>
            </a:r>
            <a:br>
              <a:rPr lang="es-ES_tradnl" sz="3200" b="1" dirty="0" smtClean="0">
                <a:latin typeface="Kristen ITC" pitchFamily="66" charset="0"/>
              </a:rPr>
            </a:br>
            <a:r>
              <a:rPr lang="es-ES_tradnl" sz="3200" b="1" dirty="0" smtClean="0">
                <a:latin typeface="Kristen ITC" pitchFamily="66" charset="0"/>
              </a:rPr>
              <a:t>sus </a:t>
            </a:r>
            <a:r>
              <a:rPr lang="es-ES_tradnl" sz="3200" b="1" dirty="0" smtClean="0">
                <a:latin typeface="Kristen ITC" pitchFamily="66" charset="0"/>
              </a:rPr>
              <a:t>paisajes naturales están rodeados de paisajes colmados de vegetación variada.</a:t>
            </a:r>
            <a:endParaRPr lang="es-ES" sz="3200" b="1" dirty="0" smtClean="0">
              <a:latin typeface="Kristen ITC" pitchFamily="66" charset="0"/>
            </a:endParaRPr>
          </a:p>
          <a:p>
            <a:r>
              <a:rPr lang="es-ES_tradnl" sz="3200" b="1" dirty="0" smtClean="0">
                <a:latin typeface="Kristen ITC" pitchFamily="66" charset="0"/>
              </a:rPr>
              <a:t>Barranquilla es llamada la Puerta de Oro de Colombia por  haber sido el primer puerto fluvial y marítimo del país. </a:t>
            </a:r>
            <a:endParaRPr lang="es-ES_tradnl" sz="3200" b="1" dirty="0" smtClean="0">
              <a:solidFill>
                <a:srgbClr val="00206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Barranquill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429000"/>
            <a:ext cx="4714908" cy="3091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L:\barranqu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8604"/>
            <a:ext cx="3619472" cy="2714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L:\barranquill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0042"/>
            <a:ext cx="3643338" cy="2732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:\barranquilla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89000"/>
            <a:ext cx="7620000" cy="508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:\barranquill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8604"/>
            <a:ext cx="7072362" cy="56578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18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Diapositiva 1</vt:lpstr>
      <vt:lpstr>Diapositiva 2</vt:lpstr>
      <vt:lpstr>Diapositiva 3</vt:lpstr>
      <vt:lpstr>Diapositiva 4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8</cp:revision>
  <dcterms:created xsi:type="dcterms:W3CDTF">2010-07-03T18:42:00Z</dcterms:created>
  <dcterms:modified xsi:type="dcterms:W3CDTF">2010-07-03T20:09:51Z</dcterms:modified>
</cp:coreProperties>
</file>