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23104" y="428604"/>
            <a:ext cx="3282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MEDELLIN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latin typeface="Britannic Bold" pitchFamily="34" charset="0"/>
              </a:rPr>
              <a:t>El turismo actual en </a:t>
            </a:r>
            <a:r>
              <a:rPr lang="es-ES" sz="3600" dirty="0" smtClean="0">
                <a:latin typeface="Britannic Bold" pitchFamily="34" charset="0"/>
              </a:rPr>
              <a:t>Medellín </a:t>
            </a:r>
            <a:r>
              <a:rPr lang="es-ES" sz="3600" dirty="0" smtClean="0">
                <a:latin typeface="Britannic Bold" pitchFamily="34" charset="0"/>
              </a:rPr>
              <a:t>se basa en presentar esta ciudad latinoamericana, ante el país y ante el mundo, como un espacio urbano renovado y novedoso, productivo y próspero, amable y de grata recordación para el visitante nacional e internacional. </a:t>
            </a:r>
            <a:endParaRPr lang="es-ES" sz="3600" dirty="0">
              <a:latin typeface="Britannic Bold" pitchFamily="34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L:\HU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1976438"/>
            <a:ext cx="3695700" cy="2905125"/>
          </a:xfrm>
          <a:prstGeom prst="rect">
            <a:avLst/>
          </a:prstGeom>
          <a:noFill/>
        </p:spPr>
      </p:pic>
      <p:pic>
        <p:nvPicPr>
          <p:cNvPr id="1044" name="Picture 20" descr="L:\huil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309813"/>
            <a:ext cx="2857500" cy="2238375"/>
          </a:xfrm>
          <a:prstGeom prst="rect">
            <a:avLst/>
          </a:prstGeom>
          <a:noFill/>
        </p:spPr>
      </p:pic>
      <p:pic>
        <p:nvPicPr>
          <p:cNvPr id="1046" name="Picture 22" descr="L:\medell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28604"/>
            <a:ext cx="7286676" cy="57150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:\medelli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6350000" cy="47625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L:\medelli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099238" cy="3071834"/>
          </a:xfrm>
          <a:prstGeom prst="rect">
            <a:avLst/>
          </a:prstGeom>
          <a:noFill/>
        </p:spPr>
      </p:pic>
      <p:pic>
        <p:nvPicPr>
          <p:cNvPr id="5" name="Picture 24" descr="L:\medell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357430"/>
            <a:ext cx="3762375" cy="4143375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L:\medell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4762500" cy="3162300"/>
          </a:xfrm>
          <a:prstGeom prst="rect">
            <a:avLst/>
          </a:prstGeom>
          <a:noFill/>
        </p:spPr>
      </p:pic>
      <p:pic>
        <p:nvPicPr>
          <p:cNvPr id="7" name="Picture 17" descr="L:\medellin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429000"/>
            <a:ext cx="4000501" cy="3000376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46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9</cp:revision>
  <dcterms:created xsi:type="dcterms:W3CDTF">2010-07-03T18:42:00Z</dcterms:created>
  <dcterms:modified xsi:type="dcterms:W3CDTF">2010-07-03T23:40:28Z</dcterms:modified>
</cp:coreProperties>
</file>