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Tm="1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F0DAC5-742E-417B-AF2E-D40ED10B27C3}" type="datetimeFigureOut">
              <a:rPr lang="es-ES" smtClean="0"/>
              <a:pPr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EE5B2-CEB8-42B8-8707-3A4DB51827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423767" y="428604"/>
            <a:ext cx="1481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urlz MT" pitchFamily="82" charset="0"/>
              </a:rPr>
              <a:t>CALI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urlz MT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14414" y="1428736"/>
            <a:ext cx="72866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latin typeface="Comic Sans MS" pitchFamily="66" charset="0"/>
              </a:rPr>
              <a:t>La Sultana del Valle es una ciudad de grandes espacios para el turismo y la recreación. Desde sitios de valor histórico hasta espacios para la diversión nocturna y diurna, hacen de la ciudad meca del turismo.</a:t>
            </a:r>
          </a:p>
          <a:p>
            <a:endParaRPr lang="es-E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Picture 27" descr="L:\cali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95413"/>
            <a:ext cx="7620000" cy="4067175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2" descr="L:\cali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70000"/>
            <a:ext cx="6400800" cy="43180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0" descr="L:\cal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5488" y="1143000"/>
            <a:ext cx="5153025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8" descr="L:\ca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71546"/>
            <a:ext cx="7315200" cy="4837113"/>
          </a:xfrm>
          <a:prstGeom prst="rect">
            <a:avLst/>
          </a:prstGeom>
          <a:noFill/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40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Diapositiva 1</vt:lpstr>
      <vt:lpstr>Diapositiva 2</vt:lpstr>
      <vt:lpstr>Diapositiva 3</vt:lpstr>
      <vt:lpstr>Diapositiva 4</vt:lpstr>
      <vt:lpstr>Diapositiva 5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/-/ GP /-/</dc:creator>
  <cp:lastModifiedBy>/-/ GP /-/</cp:lastModifiedBy>
  <cp:revision>11</cp:revision>
  <dcterms:created xsi:type="dcterms:W3CDTF">2010-07-03T18:42:00Z</dcterms:created>
  <dcterms:modified xsi:type="dcterms:W3CDTF">2010-07-03T23:47:56Z</dcterms:modified>
</cp:coreProperties>
</file>