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294"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37CBD19B-74EE-48C7-B756-CC4B51315C60}" type="datetimeFigureOut">
              <a:rPr lang="es-ES" smtClean="0"/>
              <a:t>18/09/2010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5F2571A-196F-43D7-8FE3-D3AE8D9DD5D6}"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37CBD19B-74EE-48C7-B756-CC4B51315C60}" type="datetimeFigureOut">
              <a:rPr lang="es-ES" smtClean="0"/>
              <a:t>18/09/2010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5F2571A-196F-43D7-8FE3-D3AE8D9DD5D6}"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37CBD19B-74EE-48C7-B756-CC4B51315C60}" type="datetimeFigureOut">
              <a:rPr lang="es-ES" smtClean="0"/>
              <a:t>18/09/2010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5F2571A-196F-43D7-8FE3-D3AE8D9DD5D6}"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37CBD19B-74EE-48C7-B756-CC4B51315C60}" type="datetimeFigureOut">
              <a:rPr lang="es-ES" smtClean="0"/>
              <a:t>18/09/2010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5F2571A-196F-43D7-8FE3-D3AE8D9DD5D6}"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37CBD19B-74EE-48C7-B756-CC4B51315C60}" type="datetimeFigureOut">
              <a:rPr lang="es-ES" smtClean="0"/>
              <a:t>18/09/2010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5F2571A-196F-43D7-8FE3-D3AE8D9DD5D6}"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37CBD19B-74EE-48C7-B756-CC4B51315C60}" type="datetimeFigureOut">
              <a:rPr lang="es-ES" smtClean="0"/>
              <a:t>18/09/2010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5F2571A-196F-43D7-8FE3-D3AE8D9DD5D6}"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37CBD19B-74EE-48C7-B756-CC4B51315C60}" type="datetimeFigureOut">
              <a:rPr lang="es-ES" smtClean="0"/>
              <a:t>18/09/2010</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75F2571A-196F-43D7-8FE3-D3AE8D9DD5D6}"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37CBD19B-74EE-48C7-B756-CC4B51315C60}" type="datetimeFigureOut">
              <a:rPr lang="es-ES" smtClean="0"/>
              <a:t>18/09/2010</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75F2571A-196F-43D7-8FE3-D3AE8D9DD5D6}"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7CBD19B-74EE-48C7-B756-CC4B51315C60}" type="datetimeFigureOut">
              <a:rPr lang="es-ES" smtClean="0"/>
              <a:t>18/09/2010</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75F2571A-196F-43D7-8FE3-D3AE8D9DD5D6}"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7CBD19B-74EE-48C7-B756-CC4B51315C60}" type="datetimeFigureOut">
              <a:rPr lang="es-ES" smtClean="0"/>
              <a:t>18/09/2010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5F2571A-196F-43D7-8FE3-D3AE8D9DD5D6}"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7CBD19B-74EE-48C7-B756-CC4B51315C60}" type="datetimeFigureOut">
              <a:rPr lang="es-ES" smtClean="0"/>
              <a:t>18/09/2010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5F2571A-196F-43D7-8FE3-D3AE8D9DD5D6}"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CBD19B-74EE-48C7-B756-CC4B51315C60}" type="datetimeFigureOut">
              <a:rPr lang="es-ES" smtClean="0"/>
              <a:t>18/09/2010</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F2571A-196F-43D7-8FE3-D3AE8D9DD5D6}"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gif"/><Relationship Id="rId3" Type="http://schemas.openxmlformats.org/officeDocument/2006/relationships/hyperlink" Target="http://www.educared.net/aprende/anavegar5/podium/images/a/2564/moluscos.htm" TargetMode="External"/><Relationship Id="rId7" Type="http://schemas.openxmlformats.org/officeDocument/2006/relationships/hyperlink" Target="http://www.educared.net/aprende/anavegar5/podium/images/a/2564/esponjas.htm" TargetMode="External"/><Relationship Id="rId2" Type="http://schemas.openxmlformats.org/officeDocument/2006/relationships/hyperlink" Target="http://www.educared.net/aprende/anavegar5/podium/images/a/2564/artr&#243;podos.htm" TargetMode="External"/><Relationship Id="rId1" Type="http://schemas.openxmlformats.org/officeDocument/2006/relationships/slideLayout" Target="../slideLayouts/slideLayout1.xml"/><Relationship Id="rId6" Type="http://schemas.openxmlformats.org/officeDocument/2006/relationships/hyperlink" Target="http://www.educared.net/aprende/anavegar5/podium/images/a/2564/medusas.htm" TargetMode="External"/><Relationship Id="rId5" Type="http://schemas.openxmlformats.org/officeDocument/2006/relationships/hyperlink" Target="http://www.educared.net/aprende/anavegar5/podium/images/a/2564/equinodermos.htm" TargetMode="External"/><Relationship Id="rId4" Type="http://schemas.openxmlformats.org/officeDocument/2006/relationships/hyperlink" Target="http://www.educared.net/aprende/anavegar5/podium/images/a/2564/gusanos.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95536" y="1412776"/>
            <a:ext cx="7848872" cy="4824536"/>
          </a:xfrm>
        </p:spPr>
        <p:txBody>
          <a:bodyPr>
            <a:noAutofit/>
          </a:bodyPr>
          <a:lstStyle/>
          <a:p>
            <a:r>
              <a:rPr lang="es-ES" sz="2400" dirty="0" smtClean="0"/>
              <a:t>Los invertebrados carecen de columna vertebral y de esqueleto interno articulado. La mayoría de los invertebrados tienen una protección externa, como si fuera una armadura, como los escarabajos, pero hay invertebrados que no tienen ningún tipo de protección, como los pulpos.      </a:t>
            </a:r>
            <a:br>
              <a:rPr lang="es-ES" sz="2400" dirty="0" smtClean="0"/>
            </a:br>
            <a:r>
              <a:rPr lang="es-ES" sz="2400" dirty="0" smtClean="0"/>
              <a:t>Los invertebrados se clasifican en varios grupos:</a:t>
            </a:r>
            <a:br>
              <a:rPr lang="es-ES" sz="2400" dirty="0" smtClean="0"/>
            </a:br>
            <a:r>
              <a:rPr lang="es-ES" sz="2400" dirty="0" smtClean="0"/>
              <a:t>    Los </a:t>
            </a:r>
            <a:r>
              <a:rPr lang="es-ES" sz="2400" dirty="0" smtClean="0">
                <a:hlinkClick r:id="rId2"/>
              </a:rPr>
              <a:t>artrópodos</a:t>
            </a:r>
            <a:r>
              <a:rPr lang="es-ES" sz="2400" dirty="0" smtClean="0"/>
              <a:t>     Los </a:t>
            </a:r>
            <a:r>
              <a:rPr lang="es-ES" sz="2400" dirty="0" smtClean="0">
                <a:hlinkClick r:id="rId3"/>
              </a:rPr>
              <a:t>moluscos</a:t>
            </a:r>
            <a:r>
              <a:rPr lang="es-ES" sz="2400" dirty="0" smtClean="0"/>
              <a:t>     Los </a:t>
            </a:r>
            <a:r>
              <a:rPr lang="es-ES" sz="2400" dirty="0" smtClean="0">
                <a:hlinkClick r:id="rId4"/>
              </a:rPr>
              <a:t>gusanos</a:t>
            </a:r>
            <a:r>
              <a:rPr lang="es-ES" sz="2400" dirty="0" smtClean="0"/>
              <a:t>     Los </a:t>
            </a:r>
            <a:r>
              <a:rPr lang="es-ES" sz="2400" dirty="0" smtClean="0">
                <a:hlinkClick r:id="rId5"/>
              </a:rPr>
              <a:t>equinodermos</a:t>
            </a:r>
            <a:r>
              <a:rPr lang="es-ES" sz="2400" dirty="0" smtClean="0"/>
              <a:t>     Las </a:t>
            </a:r>
            <a:r>
              <a:rPr lang="es-ES" sz="2400" dirty="0" smtClean="0">
                <a:hlinkClick r:id="rId6"/>
              </a:rPr>
              <a:t>medusas</a:t>
            </a:r>
            <a:r>
              <a:rPr lang="es-ES" sz="2400" dirty="0" smtClean="0"/>
              <a:t>     Las </a:t>
            </a:r>
            <a:r>
              <a:rPr lang="es-ES" sz="2400" dirty="0" smtClean="0">
                <a:hlinkClick r:id="rId7"/>
              </a:rPr>
              <a:t>esponjas</a:t>
            </a:r>
            <a:r>
              <a:rPr lang="es-ES" sz="2400" dirty="0" smtClean="0"/>
              <a:t/>
            </a:r>
            <a:br>
              <a:rPr lang="es-ES" sz="2400" dirty="0" smtClean="0"/>
            </a:br>
            <a:endParaRPr lang="es-ES" sz="2400" dirty="0"/>
          </a:p>
        </p:txBody>
      </p:sp>
      <p:pic>
        <p:nvPicPr>
          <p:cNvPr id="1026" name="Picture 2" descr="Animales invertebrados"/>
          <p:cNvPicPr>
            <a:picLocks noChangeAspect="1" noChangeArrowheads="1"/>
          </p:cNvPicPr>
          <p:nvPr/>
        </p:nvPicPr>
        <p:blipFill>
          <a:blip r:embed="rId8" cstate="print"/>
          <a:srcRect/>
          <a:stretch>
            <a:fillRect/>
          </a:stretch>
        </p:blipFill>
        <p:spPr bwMode="auto">
          <a:xfrm>
            <a:off x="1763688" y="764704"/>
            <a:ext cx="4257675" cy="561975"/>
          </a:xfrm>
          <a:prstGeom prst="rect">
            <a:avLst/>
          </a:prstGeom>
          <a:noFill/>
        </p:spPr>
      </p:pic>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47</Words>
  <Application>Microsoft Office PowerPoint</Application>
  <PresentationFormat>Presentación en pantalla (4:3)</PresentationFormat>
  <Paragraphs>1</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Tema de Office</vt:lpstr>
      <vt:lpstr>Los invertebrados carecen de columna vertebral y de esqueleto interno articulado. La mayoría de los invertebrados tienen una protección externa, como si fuera una armadura, como los escarabajos, pero hay invertebrados que no tienen ningún tipo de protección, como los pulpos.       Los invertebrados se clasifican en varios grupos:     Los artrópodos     Los moluscos     Los gusanos     Los equinodermos     Las medusas     Las esponjas </vt:lpstr>
    </vt:vector>
  </TitlesOfParts>
  <Company>UCA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Los invertebrados carecen de columna vertebral y de esqueleto interno articulado. La mayoría de los invertebrados tienen una protección externa, como si fuera una armadura, como los escarabajos, pero hay invertebrados que no tienen ningún tipo de protección, como los pulpos.       Los invertebrados se clasifican en varios grupos:     Los artrópodos     Los moluscos     Los gusanos     Los equinodermos     Las medusas     Las esponjas </dc:title>
  <dc:creator>Estudiante-19</dc:creator>
  <cp:lastModifiedBy>Estudiante-19</cp:lastModifiedBy>
  <cp:revision>3</cp:revision>
  <dcterms:created xsi:type="dcterms:W3CDTF">2010-09-18T19:24:23Z</dcterms:created>
  <dcterms:modified xsi:type="dcterms:W3CDTF">2010-09-18T20:14:07Z</dcterms:modified>
</cp:coreProperties>
</file>