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DE1E7958-1961-482E-8539-A498840CB371}" type="datetimeFigureOut">
              <a:rPr lang="es-ES" smtClean="0"/>
              <a:pPr/>
              <a:t>18/09/2010</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11" name="10 Marcador de número de diapositiva"/>
          <p:cNvSpPr>
            <a:spLocks noGrp="1"/>
          </p:cNvSpPr>
          <p:nvPr>
            <p:ph type="sldNum" sz="quarter" idx="12"/>
          </p:nvPr>
        </p:nvSpPr>
        <p:spPr/>
        <p:txBody>
          <a:bodyPr/>
          <a:lstStyle>
            <a:extLst/>
          </a:lstStyle>
          <a:p>
            <a:fld id="{D2476BF4-A667-4623-9C79-5659EF2CAC00}"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E1E7958-1961-482E-8539-A498840CB371}" type="datetimeFigureOut">
              <a:rPr lang="es-ES" smtClean="0"/>
              <a:pPr/>
              <a:t>18/09/2010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D2476BF4-A667-4623-9C79-5659EF2CAC0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E1E7958-1961-482E-8539-A498840CB371}" type="datetimeFigureOut">
              <a:rPr lang="es-ES" smtClean="0"/>
              <a:pPr/>
              <a:t>18/09/2010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D2476BF4-A667-4623-9C79-5659EF2CAC00}"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E1E7958-1961-482E-8539-A498840CB371}" type="datetimeFigureOut">
              <a:rPr lang="es-ES" smtClean="0"/>
              <a:pPr/>
              <a:t>18/09/2010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D2476BF4-A667-4623-9C79-5659EF2CAC00}"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DE1E7958-1961-482E-8539-A498840CB371}" type="datetimeFigureOut">
              <a:rPr lang="es-ES" smtClean="0"/>
              <a:pPr/>
              <a:t>18/09/2010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D2476BF4-A667-4623-9C79-5659EF2CAC00}"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DE1E7958-1961-482E-8539-A498840CB371}" type="datetimeFigureOut">
              <a:rPr lang="es-ES" smtClean="0"/>
              <a:pPr/>
              <a:t>18/09/2010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D2476BF4-A667-4623-9C79-5659EF2CAC00}"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DE1E7958-1961-482E-8539-A498840CB371}" type="datetimeFigureOut">
              <a:rPr lang="es-ES" smtClean="0"/>
              <a:pPr/>
              <a:t>18/09/2010</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D2476BF4-A667-4623-9C79-5659EF2CAC00}"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DE1E7958-1961-482E-8539-A498840CB371}" type="datetimeFigureOut">
              <a:rPr lang="es-ES" smtClean="0"/>
              <a:pPr/>
              <a:t>18/09/2010</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D2476BF4-A667-4623-9C79-5659EF2CAC00}"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DE1E7958-1961-482E-8539-A498840CB371}" type="datetimeFigureOut">
              <a:rPr lang="es-ES" smtClean="0"/>
              <a:pPr/>
              <a:t>18/09/2010</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D2476BF4-A667-4623-9C79-5659EF2CAC0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DE1E7958-1961-482E-8539-A498840CB371}" type="datetimeFigureOut">
              <a:rPr lang="es-ES" smtClean="0"/>
              <a:pPr/>
              <a:t>18/09/2010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D2476BF4-A667-4623-9C79-5659EF2CAC00}"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DE1E7958-1961-482E-8539-A498840CB371}" type="datetimeFigureOut">
              <a:rPr lang="es-ES" smtClean="0"/>
              <a:pPr/>
              <a:t>18/09/2010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D2476BF4-A667-4623-9C79-5659EF2CAC00}" type="slidenum">
              <a:rPr lang="es-ES" smtClean="0"/>
              <a:pPr/>
              <a:t>‹Nº›</a:t>
            </a:fld>
            <a:endParaRPr lang="es-ES"/>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1E7958-1961-482E-8539-A498840CB371}" type="datetimeFigureOut">
              <a:rPr lang="es-ES" smtClean="0"/>
              <a:pPr/>
              <a:t>18/09/2010</a:t>
            </a:fld>
            <a:endParaRPr lang="es-ES"/>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ES"/>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2476BF4-A667-4623-9C79-5659EF2CAC00}"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nimales invertebrados"/>
          <p:cNvPicPr>
            <a:picLocks noChangeAspect="1" noChangeArrowheads="1"/>
          </p:cNvPicPr>
          <p:nvPr/>
        </p:nvPicPr>
        <p:blipFill>
          <a:blip r:embed="rId2" cstate="print"/>
          <a:srcRect/>
          <a:stretch>
            <a:fillRect/>
          </a:stretch>
        </p:blipFill>
        <p:spPr bwMode="auto">
          <a:xfrm>
            <a:off x="2411760" y="1052736"/>
            <a:ext cx="4257675" cy="561975"/>
          </a:xfrm>
          <a:prstGeom prst="rect">
            <a:avLst/>
          </a:prstGeom>
          <a:noFill/>
        </p:spPr>
      </p:pic>
      <p:sp>
        <p:nvSpPr>
          <p:cNvPr id="9" name="8 Rectángulo"/>
          <p:cNvSpPr/>
          <p:nvPr/>
        </p:nvSpPr>
        <p:spPr>
          <a:xfrm>
            <a:off x="1403648" y="2132857"/>
            <a:ext cx="5976664" cy="2862322"/>
          </a:xfrm>
          <a:prstGeom prst="rect">
            <a:avLst/>
          </a:prstGeom>
        </p:spPr>
        <p:txBody>
          <a:bodyPr wrap="square">
            <a:spAutoFit/>
          </a:bodyPr>
          <a:lstStyle/>
          <a:p>
            <a:r>
              <a:rPr lang="es-ES" dirty="0" smtClean="0"/>
              <a:t>Los animales invertebrados forman el grupo más numerosos de animales. </a:t>
            </a:r>
          </a:p>
          <a:p>
            <a:r>
              <a:rPr lang="es-ES" dirty="0" smtClean="0"/>
              <a:t>Los invertebrados carecen de columna vertebral y de esqueleto interno articulado. La mayoría de los invertebrados tienen una protección externa, como si fuera una armadura, como los escarabajos, pero hay invertebrados que no tienen ningún tipo de protección, como los pulpos.     </a:t>
            </a:r>
          </a:p>
          <a:p>
            <a:endParaRPr lang="es-ES" dirty="0" smtClean="0"/>
          </a:p>
          <a:p>
            <a:endParaRPr lang="es-ES" dirty="0"/>
          </a:p>
          <a:p>
            <a:endParaRPr lang="es-ES" dirty="0"/>
          </a:p>
        </p:txBody>
      </p:sp>
      <p:pic>
        <p:nvPicPr>
          <p:cNvPr id="1033" name="Picture 9" descr="http://www.educared.net/aprende/anavegar5/podium/images/a/2564/mariposat.gif"/>
          <p:cNvPicPr>
            <a:picLocks noChangeAspect="1" noChangeArrowheads="1" noCrop="1"/>
          </p:cNvPicPr>
          <p:nvPr/>
        </p:nvPicPr>
        <p:blipFill>
          <a:blip r:embed="rId3" cstate="print"/>
          <a:srcRect/>
          <a:stretch>
            <a:fillRect/>
          </a:stretch>
        </p:blipFill>
        <p:spPr bwMode="auto">
          <a:xfrm>
            <a:off x="3995936" y="4653136"/>
            <a:ext cx="1047750" cy="8001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TotalTime>
  <Words>58</Words>
  <Application>Microsoft Office PowerPoint</Application>
  <PresentationFormat>Presentación en pantalla (4:3)</PresentationFormat>
  <Paragraphs>3</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Aspecto</vt:lpstr>
      <vt:lpstr>Diapositiva 1</vt:lpstr>
    </vt:vector>
  </TitlesOfParts>
  <Company>UCA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Soporte 08 </dc:creator>
  <cp:lastModifiedBy>Soporte 08 </cp:lastModifiedBy>
  <cp:revision>2</cp:revision>
  <dcterms:created xsi:type="dcterms:W3CDTF">2010-09-18T18:56:14Z</dcterms:created>
  <dcterms:modified xsi:type="dcterms:W3CDTF">2010-09-18T19:05:53Z</dcterms:modified>
</cp:coreProperties>
</file>