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E270-AA7D-46A0-A67F-CAFE9F63F0FA}" type="datetimeFigureOut">
              <a:rPr lang="es-ES" smtClean="0"/>
              <a:t>18/09/2010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F9A9-AF80-415F-BAA5-B7A67C29EFE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E270-AA7D-46A0-A67F-CAFE9F63F0FA}" type="datetimeFigureOut">
              <a:rPr lang="es-ES" smtClean="0"/>
              <a:t>18/09/2010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F9A9-AF80-415F-BAA5-B7A67C29EF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E270-AA7D-46A0-A67F-CAFE9F63F0FA}" type="datetimeFigureOut">
              <a:rPr lang="es-ES" smtClean="0"/>
              <a:t>18/09/2010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F9A9-AF80-415F-BAA5-B7A67C29EF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E270-AA7D-46A0-A67F-CAFE9F63F0FA}" type="datetimeFigureOut">
              <a:rPr lang="es-ES" smtClean="0"/>
              <a:t>18/09/2010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F9A9-AF80-415F-BAA5-B7A67C29EF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E270-AA7D-46A0-A67F-CAFE9F63F0FA}" type="datetimeFigureOut">
              <a:rPr lang="es-ES" smtClean="0"/>
              <a:t>18/09/2010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F9A9-AF80-415F-BAA5-B7A67C29EFE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E270-AA7D-46A0-A67F-CAFE9F63F0FA}" type="datetimeFigureOut">
              <a:rPr lang="es-ES" smtClean="0"/>
              <a:t>18/09/2010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F9A9-AF80-415F-BAA5-B7A67C29EF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E270-AA7D-46A0-A67F-CAFE9F63F0FA}" type="datetimeFigureOut">
              <a:rPr lang="es-ES" smtClean="0"/>
              <a:t>18/09/2010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F9A9-AF80-415F-BAA5-B7A67C29EF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E270-AA7D-46A0-A67F-CAFE9F63F0FA}" type="datetimeFigureOut">
              <a:rPr lang="es-ES" smtClean="0"/>
              <a:t>18/09/2010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F9A9-AF80-415F-BAA5-B7A67C29EF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E270-AA7D-46A0-A67F-CAFE9F63F0FA}" type="datetimeFigureOut">
              <a:rPr lang="es-ES" smtClean="0"/>
              <a:t>18/09/2010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F9A9-AF80-415F-BAA5-B7A67C29EF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E270-AA7D-46A0-A67F-CAFE9F63F0FA}" type="datetimeFigureOut">
              <a:rPr lang="es-ES" smtClean="0"/>
              <a:t>18/09/2010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F9A9-AF80-415F-BAA5-B7A67C29EF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E270-AA7D-46A0-A67F-CAFE9F63F0FA}" type="datetimeFigureOut">
              <a:rPr lang="es-ES" smtClean="0"/>
              <a:t>18/09/2010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81F9A9-AF80-415F-BAA5-B7A67C29EFED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7FE270-AA7D-46A0-A67F-CAFE9F63F0FA}" type="datetimeFigureOut">
              <a:rPr lang="es-ES" smtClean="0"/>
              <a:t>18/09/2010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81F9A9-AF80-415F-BAA5-B7A67C29EFED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www.imagenesanimadas.net/Animales/Aves%20varias/aves4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653136"/>
            <a:ext cx="1584176" cy="1656184"/>
          </a:xfrm>
          <a:prstGeom prst="rect">
            <a:avLst/>
          </a:prstGeom>
          <a:noFill/>
        </p:spPr>
      </p:pic>
      <p:pic>
        <p:nvPicPr>
          <p:cNvPr id="1034" name="Picture 10" descr="http://www.100pies.net/Gifs/Animales/Dinosaurios/dinosaurio3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4437112"/>
            <a:ext cx="1512168" cy="2129012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187624" y="476673"/>
            <a:ext cx="69847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rgbClr val="FFC000"/>
                </a:solidFill>
              </a:rPr>
              <a:t>ANIMALES  VERTEBRADOS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683568" y="1268760"/>
            <a:ext cx="7704856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</a:rPr>
              <a:t>Los vertebrados son un grupo de animales con un esqueleto</a:t>
            </a:r>
            <a:r>
              <a:rPr kumimoji="0" lang="es-ES" sz="16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</a:rPr>
              <a:t> 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</a:rPr>
              <a:t>interno articulado, que actúa como soporte del cuerpo y permite su movimiento.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</a:rPr>
              <a:t>Tienen las siguientes características:    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600" dirty="0">
              <a:latin typeface="Comic Sans MS" pitchFamily="66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/>
              <a:t>Tienen columna vertebral</a:t>
            </a:r>
            <a:r>
              <a:rPr lang="es-ES" sz="1600" b="1" dirty="0" smtClean="0"/>
              <a:t>,</a:t>
            </a:r>
            <a:r>
              <a:rPr lang="es-ES" sz="1600" dirty="0" smtClean="0"/>
              <a:t> formada por un serie de piezas articuladas o vértebras, que permiten algunos movimientos y les dan cierta flexibilidad. El cuerpo está dividido en cabeza, tronco y extremidades. Hay individuos machos e individuos hembras, es decir, el sexo está diferenciado</a:t>
            </a:r>
            <a:endParaRPr kumimoji="0" lang="es-ES" sz="16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6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</a:rPr>
              <a:t>Los vertebrados se clasifican en cinco grupos: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600" dirty="0" smtClean="0">
                <a:latin typeface="Comic Sans MS" pitchFamily="66" charset="0"/>
              </a:rPr>
              <a:t>Mamíferos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</a:rPr>
              <a:t>Aves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600" dirty="0" smtClean="0">
                <a:latin typeface="Comic Sans MS" pitchFamily="66" charset="0"/>
              </a:rPr>
              <a:t>Peces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</a:rPr>
              <a:t>Anfibios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600" dirty="0" smtClean="0">
                <a:latin typeface="Comic Sans MS" pitchFamily="66" charset="0"/>
              </a:rPr>
              <a:t>Reptiles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</a:rPr>
              <a:t> 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</a:rPr>
              <a:t>       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</a:rPr>
              <a:t> </a:t>
            </a:r>
            <a:endParaRPr kumimoji="0" lang="es-ES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1036" name="Picture 12" descr="http://www.educared.net/aprende/anavegar5/podium/images/a/2564/_themes/copia-de-marea-baja/tidbul2c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44950" y="-274638"/>
            <a:ext cx="114300" cy="114300"/>
          </a:xfrm>
          <a:prstGeom prst="rect">
            <a:avLst/>
          </a:prstGeom>
          <a:noFill/>
        </p:spPr>
      </p:pic>
      <p:pic>
        <p:nvPicPr>
          <p:cNvPr id="1037" name="Picture 13" descr="http://www.educared.net/aprende/anavegar5/podium/images/a/2564/_themes/copia-de-marea-baja/tidbul2c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3213" y="-274638"/>
            <a:ext cx="114300" cy="114300"/>
          </a:xfrm>
          <a:prstGeom prst="rect">
            <a:avLst/>
          </a:prstGeom>
          <a:noFill/>
        </p:spPr>
      </p:pic>
      <p:pic>
        <p:nvPicPr>
          <p:cNvPr id="1038" name="Picture 14" descr="http://www.educared.net/aprende/anavegar5/podium/images/a/2564/_themes/copia-de-marea-baja/tidbul2c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67188" y="-274638"/>
            <a:ext cx="114300" cy="114300"/>
          </a:xfrm>
          <a:prstGeom prst="rect">
            <a:avLst/>
          </a:prstGeom>
          <a:noFill/>
        </p:spPr>
      </p:pic>
      <p:pic>
        <p:nvPicPr>
          <p:cNvPr id="1039" name="Picture 15" descr="http://www.educared.net/aprende/anavegar5/podium/images/a/2564/_themes/copia-de-marea-baja/tidbul2c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30788" y="0"/>
            <a:ext cx="114300" cy="114300"/>
          </a:xfrm>
          <a:prstGeom prst="rect">
            <a:avLst/>
          </a:prstGeom>
          <a:noFill/>
        </p:spPr>
      </p:pic>
      <p:pic>
        <p:nvPicPr>
          <p:cNvPr id="1040" name="Picture 16" descr="http://www.educared.net/aprende/anavegar5/podium/images/a/2564/_themes/copia-de-marea-baja/tidbul2c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9050" y="0"/>
            <a:ext cx="114300" cy="114300"/>
          </a:xfrm>
          <a:prstGeom prst="rect">
            <a:avLst/>
          </a:prstGeom>
          <a:noFill/>
        </p:spPr>
      </p:pic>
      <p:pic>
        <p:nvPicPr>
          <p:cNvPr id="1041" name="Picture 17" descr="http://www.educared.net/aprende/anavegar5/podium/images/a/2564/_themes/copia-de-marea-baja/tidbul2c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53025" y="0"/>
            <a:ext cx="114300" cy="114300"/>
          </a:xfrm>
          <a:prstGeom prst="rect">
            <a:avLst/>
          </a:prstGeom>
          <a:noFill/>
        </p:spPr>
      </p:pic>
      <p:pic>
        <p:nvPicPr>
          <p:cNvPr id="1042" name="Picture 18" descr="http://www.educared.net/aprende/anavegar5/podium/images/a/2564/_themes/copia-de-marea-baja/tidbul2c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48275" y="0"/>
            <a:ext cx="114300" cy="114300"/>
          </a:xfrm>
          <a:prstGeom prst="rect">
            <a:avLst/>
          </a:prstGeom>
          <a:noFill/>
        </p:spPr>
      </p:pic>
      <p:pic>
        <p:nvPicPr>
          <p:cNvPr id="1043" name="Picture 19" descr="http://www.educared.net/aprende/anavegar5/podium/images/a/2564/_themes/copia-de-marea-baja/tidbul2c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43525" y="0"/>
            <a:ext cx="114300" cy="114300"/>
          </a:xfrm>
          <a:prstGeom prst="rect">
            <a:avLst/>
          </a:prstGeom>
          <a:noFill/>
        </p:spPr>
      </p:pic>
      <p:pic>
        <p:nvPicPr>
          <p:cNvPr id="1044" name="Picture 20" descr="http://www.educared.net/aprende/anavegar5/podium/images/a/2564/_themes/copia-de-marea-baja/tidbul2c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</p:spPr>
      </p:pic>
      <p:pic>
        <p:nvPicPr>
          <p:cNvPr id="1045" name="Picture 21" descr="http://www.educared.net/aprende/anavegar5/podium/images/a/2564/_themes/copia-de-marea-baja/tidbul2c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</p:spPr>
      </p:pic>
      <p:pic>
        <p:nvPicPr>
          <p:cNvPr id="1046" name="Picture 22" descr="http://www.educared.net/aprende/anavegar5/podium/images/a/2564/_themes/copia-de-marea-baja/tidbul2c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</p:spPr>
      </p:pic>
      <p:pic>
        <p:nvPicPr>
          <p:cNvPr id="1047" name="Picture 23" descr="http://www.educared.net/aprende/anavegar5/podium/images/a/2564/_themes/copia-de-marea-baja/tidbul2c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</p:spPr>
      </p:pic>
      <p:pic>
        <p:nvPicPr>
          <p:cNvPr id="1048" name="Picture 24" descr="http://www.educared.net/aprende/anavegar5/podium/images/a/2564/_themes/copia-de-marea-baja/tidbul2c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14300" cy="114300"/>
          </a:xfrm>
          <a:prstGeom prst="rect">
            <a:avLst/>
          </a:prstGeom>
          <a:noFill/>
        </p:spPr>
      </p:pic>
      <p:pic>
        <p:nvPicPr>
          <p:cNvPr id="1052" name="Picture 28" descr="http://www.soloimagen.net/public/gifs/elefante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4" y="5301208"/>
            <a:ext cx="1296144" cy="12283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31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Company>UCA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Estudiante-01</dc:creator>
  <cp:lastModifiedBy>Estudiante-01</cp:lastModifiedBy>
  <cp:revision>6</cp:revision>
  <dcterms:created xsi:type="dcterms:W3CDTF">2010-09-18T19:24:30Z</dcterms:created>
  <dcterms:modified xsi:type="dcterms:W3CDTF">2010-09-18T20:09:01Z</dcterms:modified>
</cp:coreProperties>
</file>