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949EF9A3-D704-49B5-94AC-09D779DB8E9B}" type="datetimeFigureOut">
              <a:rPr lang="es-ES" smtClean="0"/>
              <a:t>18/09/2010</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D4F0486-7B9C-42E5-B38A-377C19C77D01}"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49EF9A3-D704-49B5-94AC-09D779DB8E9B}" type="datetimeFigureOut">
              <a:rPr lang="es-ES" smtClean="0"/>
              <a:t>18/09/2010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D4F0486-7B9C-42E5-B38A-377C19C77D01}"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49EF9A3-D704-49B5-94AC-09D779DB8E9B}" type="datetimeFigureOut">
              <a:rPr lang="es-ES" smtClean="0"/>
              <a:t>18/09/2010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D4F0486-7B9C-42E5-B38A-377C19C77D01}"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949EF9A3-D704-49B5-94AC-09D779DB8E9B}" type="datetimeFigureOut">
              <a:rPr lang="es-ES" smtClean="0"/>
              <a:t>18/09/2010</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3D4F0486-7B9C-42E5-B38A-377C19C77D01}"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949EF9A3-D704-49B5-94AC-09D779DB8E9B}" type="datetimeFigureOut">
              <a:rPr lang="es-ES" smtClean="0"/>
              <a:t>18/09/2010</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3D4F0486-7B9C-42E5-B38A-377C19C77D01}" type="slidenum">
              <a:rPr lang="es-ES" smtClean="0"/>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949EF9A3-D704-49B5-94AC-09D779DB8E9B}" type="datetimeFigureOut">
              <a:rPr lang="es-ES" smtClean="0"/>
              <a:t>18/09/2010</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3D4F0486-7B9C-42E5-B38A-377C19C77D01}"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949EF9A3-D704-49B5-94AC-09D779DB8E9B}" type="datetimeFigureOut">
              <a:rPr lang="es-ES" smtClean="0"/>
              <a:t>18/09/2010</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3D4F0486-7B9C-42E5-B38A-377C19C77D01}"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949EF9A3-D704-49B5-94AC-09D779DB8E9B}" type="datetimeFigureOut">
              <a:rPr lang="es-ES" smtClean="0"/>
              <a:t>18/09/2010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D4F0486-7B9C-42E5-B38A-377C19C77D01}"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949EF9A3-D704-49B5-94AC-09D779DB8E9B}" type="datetimeFigureOut">
              <a:rPr lang="es-ES" smtClean="0"/>
              <a:t>18/09/2010</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3D4F0486-7B9C-42E5-B38A-377C19C77D01}"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949EF9A3-D704-49B5-94AC-09D779DB8E9B}" type="datetimeFigureOut">
              <a:rPr lang="es-ES" smtClean="0"/>
              <a:t>18/09/2010</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3D4F0486-7B9C-42E5-B38A-377C19C77D01}"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949EF9A3-D704-49B5-94AC-09D779DB8E9B}" type="datetimeFigureOut">
              <a:rPr lang="es-ES" smtClean="0"/>
              <a:t>18/09/2010</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3D4F0486-7B9C-42E5-B38A-377C19C77D01}"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49EF9A3-D704-49B5-94AC-09D779DB8E9B}" type="datetimeFigureOut">
              <a:rPr lang="es-ES" smtClean="0"/>
              <a:t>18/09/2010</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D4F0486-7B9C-42E5-B38A-377C19C77D01}"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7" Type="http://schemas.openxmlformats.org/officeDocument/2006/relationships/image" Target="../media/image7.gif"/><Relationship Id="rId2"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imagenesanimadas.net/Animales/Estrellas%20de%20Mar/estrella-mar01.gif"/>
          <p:cNvPicPr>
            <a:picLocks noChangeAspect="1" noChangeArrowheads="1" noCrop="1"/>
          </p:cNvPicPr>
          <p:nvPr/>
        </p:nvPicPr>
        <p:blipFill>
          <a:blip r:embed="rId2" cstate="print"/>
          <a:srcRect/>
          <a:stretch>
            <a:fillRect/>
          </a:stretch>
        </p:blipFill>
        <p:spPr bwMode="auto">
          <a:xfrm>
            <a:off x="4283968" y="3356993"/>
            <a:ext cx="1656184" cy="1512168"/>
          </a:xfrm>
          <a:prstGeom prst="rect">
            <a:avLst/>
          </a:prstGeom>
          <a:noFill/>
        </p:spPr>
      </p:pic>
      <p:pic>
        <p:nvPicPr>
          <p:cNvPr id="1031" name="Picture 7" descr="http://www.imagenesanimadas.net/Animales/Insectos/isectos01.gif"/>
          <p:cNvPicPr>
            <a:picLocks noChangeAspect="1" noChangeArrowheads="1" noCrop="1"/>
          </p:cNvPicPr>
          <p:nvPr/>
        </p:nvPicPr>
        <p:blipFill>
          <a:blip r:embed="rId3" cstate="print"/>
          <a:srcRect/>
          <a:stretch>
            <a:fillRect/>
          </a:stretch>
        </p:blipFill>
        <p:spPr bwMode="auto">
          <a:xfrm>
            <a:off x="755576" y="3356992"/>
            <a:ext cx="762000" cy="1152128"/>
          </a:xfrm>
          <a:prstGeom prst="rect">
            <a:avLst/>
          </a:prstGeom>
          <a:noFill/>
        </p:spPr>
      </p:pic>
      <p:pic>
        <p:nvPicPr>
          <p:cNvPr id="1033" name="Picture 9" descr="http://www.imagenesanimadas.net/Animales/Insectos/isectos05.gif"/>
          <p:cNvPicPr>
            <a:picLocks noChangeAspect="1" noChangeArrowheads="1" noCrop="1"/>
          </p:cNvPicPr>
          <p:nvPr/>
        </p:nvPicPr>
        <p:blipFill>
          <a:blip r:embed="rId4" cstate="print"/>
          <a:srcRect/>
          <a:stretch>
            <a:fillRect/>
          </a:stretch>
        </p:blipFill>
        <p:spPr bwMode="auto">
          <a:xfrm>
            <a:off x="4644008" y="4941168"/>
            <a:ext cx="3667125" cy="1223764"/>
          </a:xfrm>
          <a:prstGeom prst="rect">
            <a:avLst/>
          </a:prstGeom>
          <a:noFill/>
        </p:spPr>
      </p:pic>
      <p:pic>
        <p:nvPicPr>
          <p:cNvPr id="1035" name="Picture 11" descr="http://www.imagenesanimadas.net/Animales/Insectos/isectos18.gif"/>
          <p:cNvPicPr>
            <a:picLocks noChangeAspect="1" noChangeArrowheads="1" noCrop="1"/>
          </p:cNvPicPr>
          <p:nvPr/>
        </p:nvPicPr>
        <p:blipFill>
          <a:blip r:embed="rId5" cstate="print"/>
          <a:srcRect/>
          <a:stretch>
            <a:fillRect/>
          </a:stretch>
        </p:blipFill>
        <p:spPr bwMode="auto">
          <a:xfrm>
            <a:off x="7596336" y="3789040"/>
            <a:ext cx="828675" cy="628651"/>
          </a:xfrm>
          <a:prstGeom prst="rect">
            <a:avLst/>
          </a:prstGeom>
          <a:noFill/>
        </p:spPr>
      </p:pic>
      <p:pic>
        <p:nvPicPr>
          <p:cNvPr id="1037" name="Picture 13" descr="http://www.imagenesanimadas.net/Animales/Insectos/isectos22.gif"/>
          <p:cNvPicPr>
            <a:picLocks noChangeAspect="1" noChangeArrowheads="1" noCrop="1"/>
          </p:cNvPicPr>
          <p:nvPr/>
        </p:nvPicPr>
        <p:blipFill>
          <a:blip r:embed="rId6" cstate="print"/>
          <a:srcRect/>
          <a:stretch>
            <a:fillRect/>
          </a:stretch>
        </p:blipFill>
        <p:spPr bwMode="auto">
          <a:xfrm>
            <a:off x="1259632" y="4941168"/>
            <a:ext cx="1714500" cy="1224136"/>
          </a:xfrm>
          <a:prstGeom prst="rect">
            <a:avLst/>
          </a:prstGeom>
          <a:noFill/>
        </p:spPr>
      </p:pic>
      <p:sp>
        <p:nvSpPr>
          <p:cNvPr id="11" name="10 CuadroTexto"/>
          <p:cNvSpPr txBox="1"/>
          <p:nvPr/>
        </p:nvSpPr>
        <p:spPr>
          <a:xfrm>
            <a:off x="2051720" y="332656"/>
            <a:ext cx="5832648" cy="584775"/>
          </a:xfrm>
          <a:prstGeom prst="rect">
            <a:avLst/>
          </a:prstGeom>
          <a:noFill/>
        </p:spPr>
        <p:txBody>
          <a:bodyPr wrap="square" rtlCol="0">
            <a:spAutoFit/>
          </a:bodyPr>
          <a:lstStyle/>
          <a:p>
            <a:pPr algn="ctr"/>
            <a:r>
              <a:rPr lang="es-ES" sz="3200" b="1" i="1" dirty="0" smtClean="0">
                <a:solidFill>
                  <a:srgbClr val="FFFF00"/>
                </a:solidFill>
              </a:rPr>
              <a:t>ANIMALES INVERTEBRADOS</a:t>
            </a:r>
            <a:endParaRPr lang="es-ES" sz="3200" b="1" i="1" dirty="0">
              <a:solidFill>
                <a:srgbClr val="FFFF00"/>
              </a:solidFill>
            </a:endParaRPr>
          </a:p>
        </p:txBody>
      </p:sp>
      <p:pic>
        <p:nvPicPr>
          <p:cNvPr id="1038" name="Picture 14" descr="http://www.educared.net/aprende/anavegar5/podium/images/a/2564/_themes/copia-de-marea-baja/tidbul2c.gif"/>
          <p:cNvPicPr>
            <a:picLocks noChangeAspect="1" noChangeArrowheads="1"/>
          </p:cNvPicPr>
          <p:nvPr/>
        </p:nvPicPr>
        <p:blipFill>
          <a:blip r:embed="rId7" cstate="print"/>
          <a:srcRect/>
          <a:stretch>
            <a:fillRect/>
          </a:stretch>
        </p:blipFill>
        <p:spPr bwMode="auto">
          <a:xfrm>
            <a:off x="0" y="0"/>
            <a:ext cx="114300" cy="114300"/>
          </a:xfrm>
          <a:prstGeom prst="rect">
            <a:avLst/>
          </a:prstGeom>
          <a:noFill/>
        </p:spPr>
      </p:pic>
      <p:sp>
        <p:nvSpPr>
          <p:cNvPr id="14" name="13 CuadroTexto"/>
          <p:cNvSpPr txBox="1"/>
          <p:nvPr/>
        </p:nvSpPr>
        <p:spPr>
          <a:xfrm>
            <a:off x="827584" y="1052736"/>
            <a:ext cx="7272808" cy="1938992"/>
          </a:xfrm>
          <a:prstGeom prst="rect">
            <a:avLst/>
          </a:prstGeom>
          <a:noFill/>
        </p:spPr>
        <p:txBody>
          <a:bodyPr wrap="square" rtlCol="0">
            <a:spAutoFit/>
          </a:bodyPr>
          <a:lstStyle/>
          <a:p>
            <a:pPr algn="just"/>
            <a:r>
              <a:rPr lang="es-ES" sz="2000" dirty="0" smtClean="0"/>
              <a:t>Los invertebrados carecen de columna vertebral y de esqueleto interno articulado. La mayoría de los invertebrados tienen una protección externa, como si fuera una armadura, como los escarabajos, pero hay invertebrados que no tienen ningún tipo de protección, como los pulpos</a:t>
            </a:r>
            <a:endParaRPr lang="es-ES" sz="2000" dirty="0"/>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57</TotalTime>
  <Words>48</Words>
  <Application>Microsoft Office PowerPoint</Application>
  <PresentationFormat>Presentación en pantalla (4:3)</PresentationFormat>
  <Paragraphs>2</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Brío</vt:lpstr>
      <vt:lpstr>Diapositiva 1</vt:lpstr>
    </vt:vector>
  </TitlesOfParts>
  <Company>UCA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Estudiante-01</dc:creator>
  <cp:lastModifiedBy>Estudiante-01</cp:lastModifiedBy>
  <cp:revision>7</cp:revision>
  <dcterms:created xsi:type="dcterms:W3CDTF">2010-09-18T18:58:55Z</dcterms:created>
  <dcterms:modified xsi:type="dcterms:W3CDTF">2010-09-18T19:56:28Z</dcterms:modified>
</cp:coreProperties>
</file>