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59" r:id="rId7"/>
    <p:sldId id="263" r:id="rId8"/>
    <p:sldId id="264" r:id="rId9"/>
    <p:sldId id="261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8" autoAdjust="0"/>
    <p:restoredTop sz="93548" autoAdjust="0"/>
  </p:normalViewPr>
  <p:slideViewPr>
    <p:cSldViewPr>
      <p:cViewPr varScale="1">
        <p:scale>
          <a:sx n="72" d="100"/>
          <a:sy n="7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AF0EA-B0A3-4C4D-9E5E-F85C857B1351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2A180-5EBB-4B41-A683-7DB00BD302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2A180-5EBB-4B41-A683-7DB00BD3027A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3016F6-CE97-4394-B56D-013AB84E6842}" type="datetimeFigureOut">
              <a:rPr lang="es-AR" smtClean="0"/>
              <a:pPr/>
              <a:t>22/10/2010</a:t>
            </a:fld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0516CD5-45C5-40B0-BB20-F384E481BBA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ze\Desktop\Musika\nelly%20-%20here%20comes%20the%20boom(2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ze\Desktop\bacterial-virus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785" cy="68580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331640" y="2708920"/>
            <a:ext cx="6192688" cy="85010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Antivirus</a:t>
            </a:r>
            <a:r>
              <a:rPr kumimoji="0" lang="es-AR" sz="8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AR" sz="88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AR" sz="88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nelly - here comes the boom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6416" cy="29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ze\Desktop\Eset_nod32-wallpap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42" y="0"/>
            <a:ext cx="9229442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69371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  Antivirus:</a:t>
            </a:r>
          </a:p>
          <a:p>
            <a:r>
              <a:rPr lang="es-AR" dirty="0" smtClean="0"/>
              <a:t> “como tengo antivirus estoy protegido”, falso. Ningún antivirus es capaz de detectar todas las amenazas </a:t>
            </a:r>
            <a:r>
              <a:rPr lang="es-AR" dirty="0" smtClean="0"/>
              <a:t>existentes.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   Firewall:</a:t>
            </a:r>
          </a:p>
          <a:p>
            <a:r>
              <a:rPr lang="es-AR" dirty="0" smtClean="0"/>
              <a:t>Protege alas amenazas que atacan al SO, pero no alas amenazas de las conexiones </a:t>
            </a:r>
            <a:r>
              <a:rPr lang="es-AR" dirty="0" smtClean="0"/>
              <a:t>realizadas.</a:t>
            </a:r>
            <a:endParaRPr lang="es-AR" dirty="0" smtClean="0"/>
          </a:p>
          <a:p>
            <a:pPr>
              <a:buNone/>
            </a:pPr>
            <a:endParaRPr lang="es-AR" dirty="0" smtClean="0"/>
          </a:p>
          <a:p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AR" dirty="0" smtClean="0"/>
              <a:t>Temas acerca de la seguridad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ze\Desktop\1490906676_8759c19c47_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Sistemas operativos mas atacados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S.O más atacado es Windows de Microsoft, a diferencia de los derivados de Unix y de Mac Os, estos han tenido mas suerte debido al sistema de permisos .</a:t>
            </a:r>
          </a:p>
          <a:p>
            <a:pPr>
              <a:buNone/>
            </a:pPr>
            <a:r>
              <a:rPr lang="es-AR" dirty="0" smtClean="0"/>
              <a:t>     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ze\Desktop\pic_vir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"/>
            <a:ext cx="9144000" cy="684911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3888432" cy="85010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Los antivirus: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7601272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Los antivirus son una herramienta simple cuyo objetivo es detectar y eliminar virus informáticos. Nacieron durante la década de 1980.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Principales funciones	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Vacuna : programa que actúa como filtro, de los </a:t>
            </a:r>
            <a:r>
              <a:rPr lang="es-AR" dirty="0" smtClean="0"/>
              <a:t>programas.</a:t>
            </a:r>
            <a:endParaRPr lang="es-AR" dirty="0" smtClean="0"/>
          </a:p>
          <a:p>
            <a:r>
              <a:rPr lang="es-AR" dirty="0" smtClean="0"/>
              <a:t>Detector: Programa que examina archivos en el disco, y reconoce los códigos virales </a:t>
            </a:r>
            <a:r>
              <a:rPr lang="es-AR" dirty="0" smtClean="0"/>
              <a:t>.</a:t>
            </a:r>
            <a:endParaRPr lang="es-AR" dirty="0" smtClean="0"/>
          </a:p>
          <a:p>
            <a:r>
              <a:rPr lang="es-AR" dirty="0" smtClean="0"/>
              <a:t>Eliminador: programa que elimina la estructura del </a:t>
            </a:r>
            <a:r>
              <a:rPr lang="es-AR" dirty="0" smtClean="0"/>
              <a:t>virus.</a:t>
            </a: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ze\Desktop\KASPERSKY_e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360" y="0"/>
            <a:ext cx="9336360" cy="71186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¿Cómo sé si tengo un antivirus en mi PC?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077072"/>
            <a:ext cx="7467600" cy="3629000"/>
          </a:xfrm>
        </p:spPr>
        <p:txBody>
          <a:bodyPr/>
          <a:lstStyle/>
          <a:p>
            <a:r>
              <a:rPr lang="es-AR" dirty="0" smtClean="0"/>
              <a:t>Bueno ahora les mostraremos como hacer para poder ver si nuestra computadora tiene </a:t>
            </a:r>
            <a:r>
              <a:rPr lang="es-AR" dirty="0" smtClean="0"/>
              <a:t>antivirus.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9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012160" y="0"/>
            <a:ext cx="3131840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A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12160" y="0"/>
            <a:ext cx="3131840" cy="6669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A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1er</a:t>
            </a:r>
            <a:r>
              <a:rPr kumimoji="0" lang="es-A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paso seleccionamos el panel de </a:t>
            </a:r>
            <a:r>
              <a:rPr kumimoji="0" lang="es-A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  <a:endParaRPr kumimoji="0" lang="es-A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200800" cy="32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4221088"/>
            <a:ext cx="7467600" cy="3629000"/>
          </a:xfrm>
        </p:spPr>
        <p:txBody>
          <a:bodyPr/>
          <a:lstStyle/>
          <a:p>
            <a:r>
              <a:rPr lang="es-AR" dirty="0" smtClean="0"/>
              <a:t>2do Buscamos la opción “Programas y características” o “Agregar o quitar programas”.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467600" cy="22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755576" y="3645024"/>
            <a:ext cx="7467600" cy="36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A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3ro</a:t>
            </a:r>
            <a:r>
              <a:rPr kumimoji="0" lang="es-A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Buscamos algún nombre de </a:t>
            </a:r>
            <a:r>
              <a:rPr kumimoji="0" lang="es-A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antivirus.</a:t>
            </a:r>
            <a:endParaRPr kumimoji="0" lang="es-A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tivirus-gra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93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ze\Desktop\linux_vs_windows-1024x768-439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Temas acerca de la seguridad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Las contraseñas:</a:t>
            </a:r>
          </a:p>
          <a:p>
            <a:r>
              <a:rPr lang="es-AR" dirty="0" smtClean="0"/>
              <a:t>No se recomienda utilizar programas que tengan contraseña fácil o que no </a:t>
            </a:r>
            <a:r>
              <a:rPr lang="es-AR" dirty="0" smtClean="0"/>
              <a:t>tengan. 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 Protección</a:t>
            </a:r>
          </a:p>
          <a:p>
            <a:r>
              <a:rPr lang="es-AR" dirty="0" smtClean="0"/>
              <a:t>El hecho de no abrir archivos desconocidos  no implica que nuestro sistema no este en </a:t>
            </a:r>
            <a:r>
              <a:rPr lang="es-AR" dirty="0" smtClean="0"/>
              <a:t>riesgo.</a:t>
            </a:r>
            <a:endParaRPr lang="es-AR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</TotalTime>
  <Words>251</Words>
  <Application>Microsoft Office PowerPoint</Application>
  <PresentationFormat>Presentación en pantalla (4:3)</PresentationFormat>
  <Paragraphs>27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Técnico</vt:lpstr>
      <vt:lpstr>Fundición</vt:lpstr>
      <vt:lpstr>Diapositiva 1</vt:lpstr>
      <vt:lpstr>Los antivirus: </vt:lpstr>
      <vt:lpstr>Principales funciones </vt:lpstr>
      <vt:lpstr>¿Cómo sé si tengo un antivirus en mi PC? </vt:lpstr>
      <vt:lpstr>Diapositiva 5</vt:lpstr>
      <vt:lpstr>Diapositiva 6</vt:lpstr>
      <vt:lpstr>Diapositiva 7</vt:lpstr>
      <vt:lpstr>Diapositiva 8</vt:lpstr>
      <vt:lpstr>Temas acerca de la seguridad</vt:lpstr>
      <vt:lpstr>Temas acerca de la seguridad</vt:lpstr>
      <vt:lpstr>Sistemas operativos mas atacados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Eze</dc:creator>
  <cp:lastModifiedBy>Eze</cp:lastModifiedBy>
  <cp:revision>45</cp:revision>
  <dcterms:created xsi:type="dcterms:W3CDTF">2010-10-15T02:18:14Z</dcterms:created>
  <dcterms:modified xsi:type="dcterms:W3CDTF">2010-10-22T13:08:38Z</dcterms:modified>
</cp:coreProperties>
</file>